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entation.xml" ContentType="application/vnd.openxmlformats-officedocument.presentationml.presentation.main+xml"/>
  <Override PartName="/ppt/notesSlides/notesSlide3.xml" ContentType="application/vnd.openxmlformats-officedocument.presentationml.notesSlid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media/image18.jpg" ContentType="image/jpeg"/>
  <Override PartName="/ppt/theme/theme3.xml" ContentType="application/vnd.openxmlformats-officedocument.theme+xml"/>
  <Override PartName="/ppt/theme/theme2.xml" ContentType="application/vnd.openxmlformats-officedocument.theme+xml"/>
  <Override PartName="/ppt/commentAuthors.xml" ContentType="application/vnd.openxmlformats-officedocument.presentationml.commentAuthors+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5" r:id="rId2"/>
  </p:sldMasterIdLst>
  <p:notesMasterIdLst>
    <p:notesMasterId r:id="rId31"/>
  </p:notesMasterIdLst>
  <p:sldIdLst>
    <p:sldId id="256" r:id="rId3"/>
    <p:sldId id="3051" r:id="rId4"/>
    <p:sldId id="3050" r:id="rId5"/>
    <p:sldId id="3009" r:id="rId6"/>
    <p:sldId id="3044" r:id="rId7"/>
    <p:sldId id="3045" r:id="rId8"/>
    <p:sldId id="3046" r:id="rId9"/>
    <p:sldId id="3047" r:id="rId10"/>
    <p:sldId id="3048" r:id="rId11"/>
    <p:sldId id="3049" r:id="rId12"/>
    <p:sldId id="3052" r:id="rId13"/>
    <p:sldId id="3057" r:id="rId14"/>
    <p:sldId id="3053" r:id="rId15"/>
    <p:sldId id="3055" r:id="rId16"/>
    <p:sldId id="3054" r:id="rId17"/>
    <p:sldId id="3056" r:id="rId18"/>
    <p:sldId id="3059" r:id="rId19"/>
    <p:sldId id="3061" r:id="rId20"/>
    <p:sldId id="3062" r:id="rId21"/>
    <p:sldId id="3063" r:id="rId22"/>
    <p:sldId id="3058" r:id="rId23"/>
    <p:sldId id="3060" r:id="rId24"/>
    <p:sldId id="3064" r:id="rId25"/>
    <p:sldId id="3066" r:id="rId26"/>
    <p:sldId id="3065" r:id="rId27"/>
    <p:sldId id="3067" r:id="rId28"/>
    <p:sldId id="3068" r:id="rId29"/>
    <p:sldId id="3007"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ryn Porter" initials="KP" lastIdx="1" clrIdx="0">
    <p:extLst>
      <p:ext uri="{19B8F6BF-5375-455C-9EA6-DF929625EA0E}">
        <p15:presenceInfo xmlns:p15="http://schemas.microsoft.com/office/powerpoint/2012/main" userId="Kathryn Port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E26"/>
    <a:srgbClr val="00DAC9"/>
    <a:srgbClr val="00FF00"/>
    <a:srgbClr val="2D7731"/>
    <a:srgbClr val="37BFD4"/>
    <a:srgbClr val="34B29D"/>
    <a:srgbClr val="3AC4AD"/>
    <a:srgbClr val="25A244"/>
    <a:srgbClr val="00AAE6"/>
    <a:srgbClr val="4774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1" autoAdjust="0"/>
    <p:restoredTop sz="92699" autoAdjust="0"/>
  </p:normalViewPr>
  <p:slideViewPr>
    <p:cSldViewPr snapToGrid="0" snapToObjects="1">
      <p:cViewPr varScale="1">
        <p:scale>
          <a:sx n="104" d="100"/>
          <a:sy n="104" d="100"/>
        </p:scale>
        <p:origin x="1608" y="20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p:scale>
          <a:sx n="169" d="100"/>
          <a:sy n="169" d="100"/>
        </p:scale>
        <p:origin x="2048" y="-13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3.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5.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37" Type="http://schemas.openxmlformats.org/officeDocument/2006/relationships/customXml" Target="../customXml/item1.xml"/><Relationship Id="rId40" Type="http://schemas.openxmlformats.org/officeDocument/2006/relationships/customXml" Target="../customXml/item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4771F7D-8C8F-3B4E-887D-76BE6B1C726F}" type="datetimeFigureOut">
              <a:rPr lang="en-GB" smtClean="0"/>
              <a:t>12/11/2024</a:t>
            </a:fld>
            <a:endParaRPr lang="en-GB"/>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18063A5-1E9F-B34F-9567-7728FA1A1D42}" type="slidenum">
              <a:rPr lang="en-GB" smtClean="0"/>
              <a:t>‹#›</a:t>
            </a:fld>
            <a:endParaRPr lang="en-GB"/>
          </a:p>
        </p:txBody>
      </p:sp>
    </p:spTree>
    <p:extLst>
      <p:ext uri="{BB962C8B-B14F-4D97-AF65-F5344CB8AC3E}">
        <p14:creationId xmlns:p14="http://schemas.microsoft.com/office/powerpoint/2010/main" val="852336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fontAlgn="base"/>
            <a:r>
              <a:rPr lang="en-GB" sz="1800" dirty="0">
                <a:solidFill>
                  <a:srgbClr val="0D0D0D"/>
                </a:solidFill>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7B3E3B-1F35-6640-BCEA-CDAF9FE4D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363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79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50A4B-387D-26FA-9314-D86EEBBD57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3ED2B9-284B-59E1-E8EE-0F45F16247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F89910-96F5-441B-9F2C-D2673F459E2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E08A6F1-21ED-99ED-04CD-1F20ADF02CC3}"/>
              </a:ext>
            </a:extLst>
          </p:cNvPr>
          <p:cNvSpPr>
            <a:spLocks noGrp="1"/>
          </p:cNvSpPr>
          <p:nvPr>
            <p:ph type="sldNum" sz="quarter" idx="5"/>
          </p:nvPr>
        </p:nvSpPr>
        <p:spPr/>
        <p:txBody>
          <a:bodyPr/>
          <a:lstStyle/>
          <a:p>
            <a:fld id="{B18063A5-1E9F-B34F-9567-7728FA1A1D42}" type="slidenum">
              <a:rPr lang="en-GB" smtClean="0"/>
              <a:t>11</a:t>
            </a:fld>
            <a:endParaRPr lang="en-GB"/>
          </a:p>
        </p:txBody>
      </p:sp>
    </p:spTree>
    <p:extLst>
      <p:ext uri="{BB962C8B-B14F-4D97-AF65-F5344CB8AC3E}">
        <p14:creationId xmlns:p14="http://schemas.microsoft.com/office/powerpoint/2010/main" val="867255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C7189-C297-FDFC-935D-02E55FCFA1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C7C6B4-F080-DAB3-2974-38B65E4FC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2DE5CE-B488-4494-AD93-9D89E616873C}"/>
              </a:ext>
            </a:extLst>
          </p:cNvPr>
          <p:cNvSpPr>
            <a:spLocks noGrp="1"/>
          </p:cNvSpPr>
          <p:nvPr>
            <p:ph type="body" idx="1"/>
          </p:nvPr>
        </p:nvSpPr>
        <p:spPr/>
        <p:txBody>
          <a:bodyPr/>
          <a:lstStyle/>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sp>
        <p:nvSpPr>
          <p:cNvPr id="4" name="Slide Number Placeholder 3">
            <a:extLst>
              <a:ext uri="{FF2B5EF4-FFF2-40B4-BE49-F238E27FC236}">
                <a16:creationId xmlns:a16="http://schemas.microsoft.com/office/drawing/2014/main" id="{EC179962-8AB1-5FAA-BC73-651C01D35B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023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1539-E29E-E72F-EADA-5F6252CB3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D17CDF-165E-0B0B-94AD-D1A1262FC7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40327-3F34-40AA-5843-46CA4455C19A}"/>
              </a:ext>
            </a:extLst>
          </p:cNvPr>
          <p:cNvSpPr>
            <a:spLocks noGrp="1"/>
          </p:cNvSpPr>
          <p:nvPr>
            <p:ph type="body" idx="1"/>
          </p:nvPr>
        </p:nvSpPr>
        <p:spPr/>
        <p:txBody>
          <a:bodyPr/>
          <a:lstStyle/>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r>
              <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rPr>
              <a:t>Can also use – cotton wool, or cloth or paper towel, so no need to spend a lot of money</a:t>
            </a:r>
          </a:p>
        </p:txBody>
      </p:sp>
      <p:sp>
        <p:nvSpPr>
          <p:cNvPr id="4" name="Slide Number Placeholder 3">
            <a:extLst>
              <a:ext uri="{FF2B5EF4-FFF2-40B4-BE49-F238E27FC236}">
                <a16:creationId xmlns:a16="http://schemas.microsoft.com/office/drawing/2014/main" id="{BD295E28-4056-865E-6CAF-ACA210E2C5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287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DD6F9-202D-946B-1B90-242C872696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C5A19E-BAAC-E55D-9610-2D8BF23EB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FE26D7-EC8D-EFC3-C7B6-CFFD92C7EAFA}"/>
              </a:ext>
            </a:extLst>
          </p:cNvPr>
          <p:cNvSpPr>
            <a:spLocks noGrp="1"/>
          </p:cNvSpPr>
          <p:nvPr>
            <p:ph type="body" idx="1"/>
          </p:nvPr>
        </p:nvSpPr>
        <p:spPr/>
        <p:txBody>
          <a:bodyPr/>
          <a:lstStyle/>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sp>
        <p:nvSpPr>
          <p:cNvPr id="4" name="Slide Number Placeholder 3">
            <a:extLst>
              <a:ext uri="{FF2B5EF4-FFF2-40B4-BE49-F238E27FC236}">
                <a16:creationId xmlns:a16="http://schemas.microsoft.com/office/drawing/2014/main" id="{85C49DDA-C6D4-FD1E-5FAB-80568107F4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94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BD590-A2D1-FE63-4B66-040CA1F2E3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E87DB-F5AA-A793-B3F8-7945C8AA1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6FAAA9-51D9-B4BD-0C0E-D4DA289E58AA}"/>
              </a:ext>
            </a:extLst>
          </p:cNvPr>
          <p:cNvSpPr>
            <a:spLocks noGrp="1"/>
          </p:cNvSpPr>
          <p:nvPr>
            <p:ph type="body" idx="1"/>
          </p:nvPr>
        </p:nvSpPr>
        <p:spPr/>
        <p:txBody>
          <a:bodyPr/>
          <a:lstStyle/>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sp>
        <p:nvSpPr>
          <p:cNvPr id="4" name="Slide Number Placeholder 3">
            <a:extLst>
              <a:ext uri="{FF2B5EF4-FFF2-40B4-BE49-F238E27FC236}">
                <a16:creationId xmlns:a16="http://schemas.microsoft.com/office/drawing/2014/main" id="{9115D74F-73B8-F6B7-8B04-D7825DE15B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998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012CD-D406-FB1B-750F-F3154BCD7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D16136-5DD3-B03B-DC2F-B69B2564E1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BED26C-EB2C-CB04-90ED-59F8479B75B2}"/>
              </a:ext>
            </a:extLst>
          </p:cNvPr>
          <p:cNvSpPr>
            <a:spLocks noGrp="1"/>
          </p:cNvSpPr>
          <p:nvPr>
            <p:ph type="body" idx="1"/>
          </p:nvPr>
        </p:nvSpPr>
        <p:spPr/>
        <p:txBody>
          <a:bodyPr/>
          <a:lstStyle/>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sp>
        <p:nvSpPr>
          <p:cNvPr id="4" name="Slide Number Placeholder 3">
            <a:extLst>
              <a:ext uri="{FF2B5EF4-FFF2-40B4-BE49-F238E27FC236}">
                <a16:creationId xmlns:a16="http://schemas.microsoft.com/office/drawing/2014/main" id="{FB9C4779-A90C-7A87-6A86-F1C8F09985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036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8A0D8-076A-F273-3529-0FA4AAB36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78A11-2578-A447-C387-78E862C45A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11BFC1-DC53-06A6-C20F-B8CE1FF1C058}"/>
              </a:ext>
            </a:extLst>
          </p:cNvPr>
          <p:cNvSpPr>
            <a:spLocks noGrp="1"/>
          </p:cNvSpPr>
          <p:nvPr>
            <p:ph type="body" idx="1"/>
          </p:nvPr>
        </p:nvSpPr>
        <p:spPr/>
        <p:txBody>
          <a:bodyPr/>
          <a:lstStyle/>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sp>
        <p:nvSpPr>
          <p:cNvPr id="4" name="Slide Number Placeholder 3">
            <a:extLst>
              <a:ext uri="{FF2B5EF4-FFF2-40B4-BE49-F238E27FC236}">
                <a16:creationId xmlns:a16="http://schemas.microsoft.com/office/drawing/2014/main" id="{541C2C1A-C18D-2A45-0EA8-63841F12EB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343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46B5C-3490-D6C8-F14C-2BFF820BA7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48A3C-805F-FEFB-22CC-0E8FF63519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6CE51F-7973-93A0-5B87-4611DFD83940}"/>
              </a:ext>
            </a:extLst>
          </p:cNvPr>
          <p:cNvSpPr>
            <a:spLocks noGrp="1"/>
          </p:cNvSpPr>
          <p:nvPr>
            <p:ph type="body" idx="1"/>
          </p:nvPr>
        </p:nvSpPr>
        <p:spPr/>
        <p:txBody>
          <a:bodyPr/>
          <a:lstStyle/>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sp>
        <p:nvSpPr>
          <p:cNvPr id="4" name="Slide Number Placeholder 3">
            <a:extLst>
              <a:ext uri="{FF2B5EF4-FFF2-40B4-BE49-F238E27FC236}">
                <a16:creationId xmlns:a16="http://schemas.microsoft.com/office/drawing/2014/main" id="{06672F1F-0DDC-5D39-803E-0E6E3DD1B9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373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4B393-DA95-9240-A159-153F63AF12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0F7897-D7A9-30ED-534F-70E98A1265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FE66FB-F045-B889-B6F5-CBC2075017C4}"/>
              </a:ext>
            </a:extLst>
          </p:cNvPr>
          <p:cNvSpPr>
            <a:spLocks noGrp="1"/>
          </p:cNvSpPr>
          <p:nvPr>
            <p:ph type="body" idx="1"/>
          </p:nvPr>
        </p:nvSpPr>
        <p:spPr/>
        <p:txBody>
          <a:bodyPr/>
          <a:lstStyle/>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sp>
        <p:nvSpPr>
          <p:cNvPr id="4" name="Slide Number Placeholder 3">
            <a:extLst>
              <a:ext uri="{FF2B5EF4-FFF2-40B4-BE49-F238E27FC236}">
                <a16:creationId xmlns:a16="http://schemas.microsoft.com/office/drawing/2014/main" id="{C2278219-BB0A-C670-4732-A3E3F66377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439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4A01B-99D6-70E2-F65A-63537CD6F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33D851-0A91-9EE8-72DB-B00E3543B7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4DE79-CEC8-01B7-4DB8-CA170130307A}"/>
              </a:ext>
            </a:extLst>
          </p:cNvPr>
          <p:cNvSpPr>
            <a:spLocks noGrp="1"/>
          </p:cNvSpPr>
          <p:nvPr>
            <p:ph type="body" idx="1"/>
          </p:nvPr>
        </p:nvSpPr>
        <p:spPr/>
        <p:txBody>
          <a:bodyPr/>
          <a:lstStyle/>
          <a:p>
            <a:pPr algn="l"/>
            <a:r>
              <a:rPr lang="en-GB" b="1" i="0" u="none" strike="noStrike" dirty="0">
                <a:solidFill>
                  <a:srgbClr val="000000"/>
                </a:solidFill>
                <a:effectLst/>
              </a:rPr>
              <a:t>Hands-On Science Education</a:t>
            </a:r>
          </a:p>
          <a:p>
            <a:pPr algn="l">
              <a:buFont typeface="Arial" panose="020B0604020202020204" pitchFamily="34" charset="0"/>
              <a:buChar char="•"/>
            </a:pPr>
            <a:r>
              <a:rPr lang="en-GB" b="1" i="0" u="none" strike="noStrike" dirty="0">
                <a:solidFill>
                  <a:srgbClr val="000000"/>
                </a:solidFill>
                <a:effectLst/>
              </a:rPr>
              <a:t>Biology Basics:</a:t>
            </a:r>
            <a:r>
              <a:rPr lang="en-GB" b="0" i="0" u="none" strike="noStrike" dirty="0">
                <a:solidFill>
                  <a:srgbClr val="000000"/>
                </a:solidFill>
                <a:effectLst/>
              </a:rPr>
              <a:t> Sprouting seeds and growing micro herbs is a simple, practical way to introduce young students to plant biology, including concepts like germination, photosynthesis, and life cycles.</a:t>
            </a:r>
          </a:p>
          <a:p>
            <a:pPr algn="l">
              <a:buFont typeface="Arial" panose="020B0604020202020204" pitchFamily="34" charset="0"/>
              <a:buChar char="•"/>
            </a:pPr>
            <a:r>
              <a:rPr lang="en-GB" b="1" i="0" u="none" strike="noStrike" dirty="0">
                <a:solidFill>
                  <a:srgbClr val="000000"/>
                </a:solidFill>
                <a:effectLst/>
              </a:rPr>
              <a:t>Observation Skills:</a:t>
            </a:r>
            <a:r>
              <a:rPr lang="en-GB" b="0" i="0" u="none" strike="noStrike" dirty="0">
                <a:solidFill>
                  <a:srgbClr val="000000"/>
                </a:solidFill>
                <a:effectLst/>
              </a:rPr>
              <a:t> Watching seeds sprout and grow allows students to observe and document changes, helping them develop critical observation and data-recording skills.</a:t>
            </a:r>
          </a:p>
          <a:p>
            <a:pPr algn="l">
              <a:buFont typeface="Arial" panose="020B0604020202020204" pitchFamily="34" charset="0"/>
              <a:buChar char="•"/>
            </a:pPr>
            <a:r>
              <a:rPr lang="en-GB" b="1" i="0" u="none" strike="noStrike" dirty="0">
                <a:solidFill>
                  <a:srgbClr val="000000"/>
                </a:solidFill>
                <a:effectLst/>
              </a:rPr>
              <a:t>Scientific Inquiry:</a:t>
            </a:r>
            <a:r>
              <a:rPr lang="en-GB" b="0" i="0" u="none" strike="noStrike" dirty="0">
                <a:solidFill>
                  <a:srgbClr val="000000"/>
                </a:solidFill>
                <a:effectLst/>
              </a:rPr>
              <a:t> They can ask questions, make predictions, and test hypotheses in a hands-on setting, encouraging scientific thinking from a young age.</a:t>
            </a:r>
          </a:p>
          <a:p>
            <a:endParaRPr lang="en-GB" dirty="0"/>
          </a:p>
          <a:p>
            <a:pPr algn="l"/>
            <a:r>
              <a:rPr lang="en-GB" b="1" i="0" u="none" strike="noStrike" dirty="0">
                <a:solidFill>
                  <a:srgbClr val="000000"/>
                </a:solidFill>
                <a:effectLst/>
              </a:rPr>
              <a:t>Connection to the Community and Economy</a:t>
            </a:r>
          </a:p>
          <a:p>
            <a:pPr algn="l">
              <a:buFont typeface="Arial" panose="020B0604020202020204" pitchFamily="34" charset="0"/>
              <a:buChar char="•"/>
            </a:pPr>
            <a:r>
              <a:rPr lang="en-GB" b="1" i="0" u="none" strike="noStrike" dirty="0">
                <a:solidFill>
                  <a:srgbClr val="000000"/>
                </a:solidFill>
                <a:effectLst/>
              </a:rPr>
              <a:t>Farm-to-Table Connections:</a:t>
            </a:r>
            <a:r>
              <a:rPr lang="en-GB" b="0" i="0" u="none" strike="noStrike" dirty="0">
                <a:solidFill>
                  <a:srgbClr val="000000"/>
                </a:solidFill>
                <a:effectLst/>
              </a:rPr>
              <a:t> By learning to grow their own food, students start to understand the role of farmers, markets, and food production in the community.</a:t>
            </a:r>
          </a:p>
          <a:p>
            <a:pPr algn="l">
              <a:buFont typeface="Arial" panose="020B0604020202020204" pitchFamily="34" charset="0"/>
              <a:buChar char="•"/>
            </a:pPr>
            <a:endParaRPr lang="en-GB" b="0" i="0" u="none" strike="noStrike" dirty="0">
              <a:solidFill>
                <a:srgbClr val="000000"/>
              </a:solidFill>
              <a:effectLst/>
            </a:endParaRPr>
          </a:p>
          <a:p>
            <a:pPr algn="l">
              <a:buFont typeface="Arial" panose="020B0604020202020204" pitchFamily="34" charset="0"/>
              <a:buChar char="•"/>
            </a:pPr>
            <a:r>
              <a:rPr lang="en-GB" b="0" i="0" u="none" strike="noStrike" dirty="0">
                <a:solidFill>
                  <a:srgbClr val="000000"/>
                </a:solidFill>
                <a:effectLst/>
                <a:latin typeface="-webkit-standard"/>
              </a:rPr>
              <a:t>Teaching children about plants fosters a sense of respect for nature and can introduce broader concepts like ecosystems, sustainability, and the importance of plant life on Earth.</a:t>
            </a:r>
            <a:endParaRPr lang="en-GB" b="0" i="0" u="none" strike="noStrike" dirty="0">
              <a:solidFill>
                <a:srgbClr val="000000"/>
              </a:solidFill>
              <a:effectLst/>
            </a:endParaRPr>
          </a:p>
          <a:p>
            <a:endParaRPr lang="en-GB" dirty="0"/>
          </a:p>
        </p:txBody>
      </p:sp>
      <p:sp>
        <p:nvSpPr>
          <p:cNvPr id="4" name="Slide Number Placeholder 3">
            <a:extLst>
              <a:ext uri="{FF2B5EF4-FFF2-40B4-BE49-F238E27FC236}">
                <a16:creationId xmlns:a16="http://schemas.microsoft.com/office/drawing/2014/main" id="{68DEB9CA-2C5F-7D60-1C2B-153733CE4B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342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AFA32-B41D-D824-BF3C-08FC59A95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7DCDC4-3A77-6B44-F778-A86B9BDABA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A5A79F-11B1-917B-FE52-0D7B67DDE002}"/>
              </a:ext>
            </a:extLst>
          </p:cNvPr>
          <p:cNvSpPr>
            <a:spLocks noGrp="1"/>
          </p:cNvSpPr>
          <p:nvPr>
            <p:ph type="body" idx="1"/>
          </p:nvPr>
        </p:nvSpPr>
        <p:spPr/>
        <p:txBody>
          <a:bodyPr/>
          <a:lstStyle/>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sp>
        <p:nvSpPr>
          <p:cNvPr id="4" name="Slide Number Placeholder 3">
            <a:extLst>
              <a:ext uri="{FF2B5EF4-FFF2-40B4-BE49-F238E27FC236}">
                <a16:creationId xmlns:a16="http://schemas.microsoft.com/office/drawing/2014/main" id="{9A81EC4C-9859-B00D-6A62-60DAF7C2ED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603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809EE-533C-89BF-5D4D-3E6A68958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0731B-B647-A66F-342A-374702CF1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65F41D-C572-EA28-E5F9-A28D6330C464}"/>
              </a:ext>
            </a:extLst>
          </p:cNvPr>
          <p:cNvSpPr>
            <a:spLocks noGrp="1"/>
          </p:cNvSpPr>
          <p:nvPr>
            <p:ph type="body" idx="1"/>
          </p:nvPr>
        </p:nvSpPr>
        <p:spPr/>
        <p:txBody>
          <a:bodyPr/>
          <a:lstStyle/>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sp>
        <p:nvSpPr>
          <p:cNvPr id="4" name="Slide Number Placeholder 3">
            <a:extLst>
              <a:ext uri="{FF2B5EF4-FFF2-40B4-BE49-F238E27FC236}">
                <a16:creationId xmlns:a16="http://schemas.microsoft.com/office/drawing/2014/main" id="{6EF2D8CA-CE3B-11B6-8F9B-30AA09B617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997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B7649-3157-CB84-7A3B-57E00C8E1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E32BB2-1FED-80F0-D281-9A8BA876F7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5A31FD-68B1-4D2E-D7AC-CD764E80CD3C}"/>
              </a:ext>
            </a:extLst>
          </p:cNvPr>
          <p:cNvSpPr>
            <a:spLocks noGrp="1"/>
          </p:cNvSpPr>
          <p:nvPr>
            <p:ph type="body" idx="1"/>
          </p:nvPr>
        </p:nvSpPr>
        <p:spPr/>
        <p:txBody>
          <a:bodyPr/>
          <a:lstStyle/>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sp>
        <p:nvSpPr>
          <p:cNvPr id="4" name="Slide Number Placeholder 3">
            <a:extLst>
              <a:ext uri="{FF2B5EF4-FFF2-40B4-BE49-F238E27FC236}">
                <a16:creationId xmlns:a16="http://schemas.microsoft.com/office/drawing/2014/main" id="{8B51B346-9018-4FC3-29D7-2F1782F108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206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8D956-6798-07BD-8B32-E764779C3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0A2ED-6F1E-B60D-00BC-8499FE2BA5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E8D38-3EC2-280B-0D2E-2321CE3F59B4}"/>
              </a:ext>
            </a:extLst>
          </p:cNvPr>
          <p:cNvSpPr>
            <a:spLocks noGrp="1"/>
          </p:cNvSpPr>
          <p:nvPr>
            <p:ph type="body" idx="1"/>
          </p:nvPr>
        </p:nvSpPr>
        <p:spPr/>
        <p:txBody>
          <a:bodyPr/>
          <a:lstStyle/>
          <a:p>
            <a:r>
              <a:rPr lang="en-GB" dirty="0"/>
              <a:t>See recipes</a:t>
            </a:r>
          </a:p>
          <a:p>
            <a:endParaRPr lang="en-GB" dirty="0"/>
          </a:p>
          <a:p>
            <a:r>
              <a:rPr lang="en-GB" dirty="0"/>
              <a:t>Plus also show students different varieties of lentils, beans, etc.  Get them to feel them.</a:t>
            </a:r>
          </a:p>
        </p:txBody>
      </p:sp>
      <p:sp>
        <p:nvSpPr>
          <p:cNvPr id="4" name="Slide Number Placeholder 3">
            <a:extLst>
              <a:ext uri="{FF2B5EF4-FFF2-40B4-BE49-F238E27FC236}">
                <a16:creationId xmlns:a16="http://schemas.microsoft.com/office/drawing/2014/main" id="{22FC9365-89D7-3A39-AA86-07BF9815F193}"/>
              </a:ext>
            </a:extLst>
          </p:cNvPr>
          <p:cNvSpPr>
            <a:spLocks noGrp="1"/>
          </p:cNvSpPr>
          <p:nvPr>
            <p:ph type="sldNum" sz="quarter" idx="5"/>
          </p:nvPr>
        </p:nvSpPr>
        <p:spPr/>
        <p:txBody>
          <a:bodyPr/>
          <a:lstStyle/>
          <a:p>
            <a:fld id="{B18063A5-1E9F-B34F-9567-7728FA1A1D42}" type="slidenum">
              <a:rPr lang="en-GB" smtClean="0"/>
              <a:t>23</a:t>
            </a:fld>
            <a:endParaRPr lang="en-GB"/>
          </a:p>
        </p:txBody>
      </p:sp>
    </p:spTree>
    <p:extLst>
      <p:ext uri="{BB962C8B-B14F-4D97-AF65-F5344CB8AC3E}">
        <p14:creationId xmlns:p14="http://schemas.microsoft.com/office/powerpoint/2010/main" val="1063903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E87C6-FD27-ACB6-A409-B9565847B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7EB8B8-9D71-4526-E3C7-6D41EF3B48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344933-234A-D305-1852-17CDF4693FC9}"/>
              </a:ext>
            </a:extLst>
          </p:cNvPr>
          <p:cNvSpPr>
            <a:spLocks noGrp="1"/>
          </p:cNvSpPr>
          <p:nvPr>
            <p:ph type="body" idx="1"/>
          </p:nvPr>
        </p:nvSpPr>
        <p:spPr/>
        <p:txBody>
          <a:bodyPr/>
          <a:lstStyle/>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sp>
        <p:nvSpPr>
          <p:cNvPr id="4" name="Slide Number Placeholder 3">
            <a:extLst>
              <a:ext uri="{FF2B5EF4-FFF2-40B4-BE49-F238E27FC236}">
                <a16:creationId xmlns:a16="http://schemas.microsoft.com/office/drawing/2014/main" id="{1784C442-A466-8C79-8E12-390A0272C2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070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9C2B3-877D-684F-E617-2D90BDCF3D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FCE9BD-F4CB-2E81-9F1F-C4F89A762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1AE26D-35F0-436F-28B7-E73355C7027A}"/>
              </a:ext>
            </a:extLst>
          </p:cNvPr>
          <p:cNvSpPr>
            <a:spLocks noGrp="1"/>
          </p:cNvSpPr>
          <p:nvPr>
            <p:ph type="body" idx="1"/>
          </p:nvPr>
        </p:nvSpPr>
        <p:spPr/>
        <p:txBody>
          <a:bodyPr/>
          <a:lstStyle/>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sp>
        <p:nvSpPr>
          <p:cNvPr id="4" name="Slide Number Placeholder 3">
            <a:extLst>
              <a:ext uri="{FF2B5EF4-FFF2-40B4-BE49-F238E27FC236}">
                <a16:creationId xmlns:a16="http://schemas.microsoft.com/office/drawing/2014/main" id="{F230D8A3-28AA-7858-6161-B0FE8D7E1D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239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A39F9-9D6C-52BA-38E7-5D3BCA889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F9D88-DDDD-1D9E-BB86-167E760582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EBF706-6210-F4C9-CA1C-B848D0171FC2}"/>
              </a:ext>
            </a:extLst>
          </p:cNvPr>
          <p:cNvSpPr>
            <a:spLocks noGrp="1"/>
          </p:cNvSpPr>
          <p:nvPr>
            <p:ph type="body" idx="1"/>
          </p:nvPr>
        </p:nvSpPr>
        <p:spPr/>
        <p:txBody>
          <a:bodyPr/>
          <a:lstStyle/>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sp>
        <p:nvSpPr>
          <p:cNvPr id="4" name="Slide Number Placeholder 3">
            <a:extLst>
              <a:ext uri="{FF2B5EF4-FFF2-40B4-BE49-F238E27FC236}">
                <a16:creationId xmlns:a16="http://schemas.microsoft.com/office/drawing/2014/main" id="{53E71F6B-06E0-BB77-E7F9-5823EECEFE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630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2D255-2DE9-2037-580E-9768D34C2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DF7E76-8130-8CA1-A4F3-0C9FB73537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53A196-60F7-C7B6-F3A6-C333F40C0769}"/>
              </a:ext>
            </a:extLst>
          </p:cNvPr>
          <p:cNvSpPr>
            <a:spLocks noGrp="1"/>
          </p:cNvSpPr>
          <p:nvPr>
            <p:ph type="body" idx="1"/>
          </p:nvPr>
        </p:nvSpPr>
        <p:spPr/>
        <p:txBody>
          <a:bodyPr/>
          <a:lstStyle/>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sp>
        <p:nvSpPr>
          <p:cNvPr id="4" name="Slide Number Placeholder 3">
            <a:extLst>
              <a:ext uri="{FF2B5EF4-FFF2-40B4-BE49-F238E27FC236}">
                <a16:creationId xmlns:a16="http://schemas.microsoft.com/office/drawing/2014/main" id="{27B6B0E0-7375-7D45-C951-B920FF19E4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066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18063A5-1E9F-B34F-9567-7728FA1A1D42}" type="slidenum">
              <a:rPr lang="en-GB" smtClean="0"/>
              <a:t>28</a:t>
            </a:fld>
            <a:endParaRPr lang="en-GB"/>
          </a:p>
        </p:txBody>
      </p:sp>
    </p:spTree>
    <p:extLst>
      <p:ext uri="{BB962C8B-B14F-4D97-AF65-F5344CB8AC3E}">
        <p14:creationId xmlns:p14="http://schemas.microsoft.com/office/powerpoint/2010/main" val="1554766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Plus also show students different varieties of lentils, beans, etc.  Get them to feel them.</a:t>
            </a:r>
          </a:p>
        </p:txBody>
      </p:sp>
      <p:sp>
        <p:nvSpPr>
          <p:cNvPr id="4" name="Slide Number Placeholder 3"/>
          <p:cNvSpPr>
            <a:spLocks noGrp="1"/>
          </p:cNvSpPr>
          <p:nvPr>
            <p:ph type="sldNum" sz="quarter" idx="5"/>
          </p:nvPr>
        </p:nvSpPr>
        <p:spPr/>
        <p:txBody>
          <a:bodyPr/>
          <a:lstStyle/>
          <a:p>
            <a:fld id="{B18063A5-1E9F-B34F-9567-7728FA1A1D42}" type="slidenum">
              <a:rPr lang="en-GB" smtClean="0"/>
              <a:t>3</a:t>
            </a:fld>
            <a:endParaRPr lang="en-GB"/>
          </a:p>
        </p:txBody>
      </p:sp>
    </p:spTree>
    <p:extLst>
      <p:ext uri="{BB962C8B-B14F-4D97-AF65-F5344CB8AC3E}">
        <p14:creationId xmlns:p14="http://schemas.microsoft.com/office/powerpoint/2010/main" val="1829700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seeds like lentils and quinoa are exposed to water, the seed absorbs it through a process called </a:t>
            </a:r>
            <a:r>
              <a:rPr lang="en-GB" i="1" dirty="0"/>
              <a:t>imbibition</a:t>
            </a:r>
            <a:r>
              <a:rPr lang="en-GB" dirty="0"/>
              <a:t>. This triggers metabolic changes inside the </a:t>
            </a:r>
            <a:r>
              <a:rPr lang="en-GB" dirty="0" err="1"/>
              <a:t>seed.Water</a:t>
            </a:r>
            <a:r>
              <a:rPr lang="en-GB" dirty="0"/>
              <a:t> activates enzymes such as </a:t>
            </a:r>
            <a:r>
              <a:rPr lang="en-GB" i="1" dirty="0"/>
              <a:t>amylase</a:t>
            </a:r>
            <a:r>
              <a:rPr lang="en-GB" dirty="0"/>
              <a:t>, </a:t>
            </a:r>
            <a:r>
              <a:rPr lang="en-GB" i="1" dirty="0"/>
              <a:t>protease</a:t>
            </a:r>
            <a:r>
              <a:rPr lang="en-GB" dirty="0"/>
              <a:t>, and </a:t>
            </a:r>
            <a:r>
              <a:rPr lang="en-GB" i="1" dirty="0"/>
              <a:t>lipase</a:t>
            </a:r>
            <a:r>
              <a:rPr lang="en-GB" dirty="0"/>
              <a:t>. These enzymes start breaking down the seed's stored nutrients (carbohydrates, proteins, and fats) into simpler molecules that the young plant can use for growth.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708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https://</a:t>
            </a:r>
            <a:r>
              <a:rPr lang="en-GB" dirty="0" err="1"/>
              <a:t>sproutnet.com</a:t>
            </a:r>
            <a:r>
              <a:rPr lang="en-GB" dirty="0"/>
              <a:t>/health-benefits-of-sprouts/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804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food products now available with sprouted flours, for e.g. these provide nutrient dense additions to diets.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973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466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842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kumimoji="0" lang="en-GB" sz="1200"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063A5-1E9F-B34F-9567-7728FA1A1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155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2.xml"/><Relationship Id="rId5" Type="http://schemas.openxmlformats.org/officeDocument/2006/relationships/image" Target="../media/image16.jpg"/><Relationship Id="rId4"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ing slide_half">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F17DC07-0800-E041-ADD4-B9EEA31404DE}"/>
              </a:ext>
            </a:extLst>
          </p:cNvPr>
          <p:cNvSpPr>
            <a:spLocks noGrp="1"/>
          </p:cNvSpPr>
          <p:nvPr>
            <p:ph type="pic" sz="quarter" idx="13" hasCustomPrompt="1"/>
          </p:nvPr>
        </p:nvSpPr>
        <p:spPr>
          <a:xfrm>
            <a:off x="3745523" y="0"/>
            <a:ext cx="5398478" cy="6858000"/>
          </a:xfrm>
          <a:pattFill prst="pct70">
            <a:fgClr>
              <a:schemeClr val="bg2"/>
            </a:fgClr>
            <a:bgClr>
              <a:schemeClr val="bg1"/>
            </a:bgClr>
          </a:pattFill>
        </p:spPr>
        <p:txBody>
          <a:bodyPr anchor="ctr"/>
          <a:lstStyle>
            <a:lvl1pPr marL="0" indent="0" algn="ctr">
              <a:buNone/>
              <a:defRPr>
                <a:solidFill>
                  <a:schemeClr val="bg1"/>
                </a:solidFill>
              </a:defRPr>
            </a:lvl1pPr>
          </a:lstStyle>
          <a:p>
            <a:r>
              <a:rPr lang="en-GB" dirty="0"/>
              <a:t>Insert picture</a:t>
            </a:r>
          </a:p>
          <a:p>
            <a:endParaRPr lang="en-GB" dirty="0"/>
          </a:p>
          <a:p>
            <a:endParaRPr lang="en-GB" dirty="0"/>
          </a:p>
          <a:p>
            <a:endParaRPr lang="en-GB" dirty="0"/>
          </a:p>
        </p:txBody>
      </p:sp>
    </p:spTree>
    <p:extLst>
      <p:ext uri="{BB962C8B-B14F-4D97-AF65-F5344CB8AC3E}">
        <p14:creationId xmlns:p14="http://schemas.microsoft.com/office/powerpoint/2010/main" val="763903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_DEEP LILAC">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E5928D-3307-8740-AC89-542B34526CAF}"/>
              </a:ext>
            </a:extLst>
          </p:cNvPr>
          <p:cNvSpPr/>
          <p:nvPr userDrawn="1"/>
        </p:nvSpPr>
        <p:spPr>
          <a:xfrm>
            <a:off x="0" y="-18733"/>
            <a:ext cx="9144000" cy="1076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Title Placeholder 1">
            <a:extLst>
              <a:ext uri="{FF2B5EF4-FFF2-40B4-BE49-F238E27FC236}">
                <a16:creationId xmlns:a16="http://schemas.microsoft.com/office/drawing/2014/main" id="{F4124AE9-0595-D340-8C6D-3D37F59C9D8C}"/>
              </a:ext>
            </a:extLst>
          </p:cNvPr>
          <p:cNvSpPr>
            <a:spLocks noGrp="1"/>
          </p:cNvSpPr>
          <p:nvPr>
            <p:ph type="title" hasCustomPrompt="1"/>
          </p:nvPr>
        </p:nvSpPr>
        <p:spPr>
          <a:xfrm>
            <a:off x="261786" y="206774"/>
            <a:ext cx="6625712" cy="711518"/>
          </a:xfrm>
          <a:prstGeom prst="rect">
            <a:avLst/>
          </a:prstGeom>
        </p:spPr>
        <p:txBody>
          <a:bodyPr vert="horz" lIns="0" tIns="0" rIns="0" bIns="0" rtlCol="0" anchor="ctr">
            <a:normAutofit/>
          </a:bodyPr>
          <a:lstStyle>
            <a:lvl1pPr>
              <a:defRPr>
                <a:solidFill>
                  <a:schemeClr val="bg1"/>
                </a:solidFill>
              </a:defRPr>
            </a:lvl1pPr>
          </a:lstStyle>
          <a:p>
            <a:r>
              <a:rPr lang="en-GB" dirty="0"/>
              <a:t>Title and summary</a:t>
            </a:r>
          </a:p>
        </p:txBody>
      </p:sp>
      <p:cxnSp>
        <p:nvCxnSpPr>
          <p:cNvPr id="15" name="Straight Connector 14">
            <a:extLst>
              <a:ext uri="{FF2B5EF4-FFF2-40B4-BE49-F238E27FC236}">
                <a16:creationId xmlns:a16="http://schemas.microsoft.com/office/drawing/2014/main" id="{9DC77564-1386-D243-B291-85340D2015CF}"/>
              </a:ext>
            </a:extLst>
          </p:cNvPr>
          <p:cNvCxnSpPr>
            <a:cxnSpLocks/>
          </p:cNvCxnSpPr>
          <p:nvPr userDrawn="1"/>
        </p:nvCxnSpPr>
        <p:spPr>
          <a:xfrm>
            <a:off x="230445" y="6293281"/>
            <a:ext cx="8683112" cy="17030"/>
          </a:xfrm>
          <a:prstGeom prst="line">
            <a:avLst/>
          </a:prstGeom>
          <a:ln w="15875">
            <a:gradFill>
              <a:gsLst>
                <a:gs pos="0">
                  <a:schemeClr val="accent1"/>
                </a:gs>
                <a:gs pos="39000">
                  <a:schemeClr val="accent1"/>
                </a:gs>
                <a:gs pos="6500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222A0D-2D84-1F43-8750-E6D1BBBEB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8628" y="206775"/>
            <a:ext cx="1564391" cy="711517"/>
          </a:xfrm>
          <a:prstGeom prst="rect">
            <a:avLst/>
          </a:prstGeom>
        </p:spPr>
      </p:pic>
      <p:sp>
        <p:nvSpPr>
          <p:cNvPr id="5" name="Text Placeholder 4">
            <a:extLst>
              <a:ext uri="{FF2B5EF4-FFF2-40B4-BE49-F238E27FC236}">
                <a16:creationId xmlns:a16="http://schemas.microsoft.com/office/drawing/2014/main" id="{5B610036-3C98-CE4A-9320-366C1B72142F}"/>
              </a:ext>
            </a:extLst>
          </p:cNvPr>
          <p:cNvSpPr>
            <a:spLocks noGrp="1"/>
          </p:cNvSpPr>
          <p:nvPr>
            <p:ph type="body" sz="quarter" idx="13" hasCustomPrompt="1"/>
          </p:nvPr>
        </p:nvSpPr>
        <p:spPr>
          <a:xfrm>
            <a:off x="3761377" y="2503831"/>
            <a:ext cx="5151642" cy="1634076"/>
          </a:xfrm>
        </p:spPr>
        <p:txBody>
          <a:bodyPr lIns="0" tIns="0" rIns="0" bIns="0">
            <a:noAutofit/>
          </a:bodyPr>
          <a:lstStyle>
            <a:lvl1pPr marL="0" indent="0">
              <a:lnSpc>
                <a:spcPct val="100000"/>
              </a:lnSpc>
              <a:buNone/>
              <a:defRPr sz="2400" b="1" i="1">
                <a:solidFill>
                  <a:schemeClr val="tx1"/>
                </a:solidFill>
              </a:defRPr>
            </a:lvl1pPr>
          </a:lstStyle>
          <a:p>
            <a:pPr lvl="0"/>
            <a:r>
              <a:rPr lang="en-GB" dirty="0"/>
              <a:t>Ad sale </a:t>
            </a:r>
            <a:r>
              <a:rPr lang="en-GB" dirty="0" err="1"/>
              <a:t>sensibus</a:t>
            </a:r>
            <a:r>
              <a:rPr lang="en-GB" dirty="0"/>
              <a:t> his, </a:t>
            </a:r>
            <a:r>
              <a:rPr lang="en-GB" dirty="0" err="1"/>
              <a:t>ferri</a:t>
            </a:r>
            <a:r>
              <a:rPr lang="en-GB" dirty="0"/>
              <a:t> </a:t>
            </a:r>
            <a:r>
              <a:rPr lang="en-GB" dirty="0" err="1"/>
              <a:t>splendide</a:t>
            </a:r>
            <a:r>
              <a:rPr lang="en-GB" dirty="0"/>
              <a:t> </a:t>
            </a:r>
            <a:r>
              <a:rPr lang="en-GB" dirty="0" err="1"/>
              <a:t>ut</a:t>
            </a:r>
            <a:r>
              <a:rPr lang="en-GB" dirty="0"/>
              <a:t> quo </a:t>
            </a:r>
            <a:r>
              <a:rPr lang="en-GB" dirty="0" err="1"/>
              <a:t>picuri</a:t>
            </a:r>
            <a:r>
              <a:rPr lang="en-GB" dirty="0"/>
              <a:t> </a:t>
            </a:r>
            <a:r>
              <a:rPr lang="en-GB" dirty="0" err="1"/>
              <a:t>imperdiet</a:t>
            </a:r>
            <a:endParaRPr lang="en-GB" dirty="0"/>
          </a:p>
        </p:txBody>
      </p:sp>
      <p:sp>
        <p:nvSpPr>
          <p:cNvPr id="14" name="Text Placeholder 13">
            <a:extLst>
              <a:ext uri="{FF2B5EF4-FFF2-40B4-BE49-F238E27FC236}">
                <a16:creationId xmlns:a16="http://schemas.microsoft.com/office/drawing/2014/main" id="{DD27232C-D20E-F145-AF30-9056C18B2866}"/>
              </a:ext>
            </a:extLst>
          </p:cNvPr>
          <p:cNvSpPr>
            <a:spLocks noGrp="1"/>
          </p:cNvSpPr>
          <p:nvPr>
            <p:ph type="body" sz="quarter" idx="14" hasCustomPrompt="1"/>
          </p:nvPr>
        </p:nvSpPr>
        <p:spPr>
          <a:xfrm>
            <a:off x="3761377" y="4575980"/>
            <a:ext cx="4499372" cy="343898"/>
          </a:xfrm>
        </p:spPr>
        <p:txBody>
          <a:bodyPr lIns="0" tIns="0" rIns="0" bIns="0"/>
          <a:lstStyle>
            <a:lvl1pPr marL="0" indent="0">
              <a:buClr>
                <a:schemeClr val="accent1"/>
              </a:buClr>
              <a:buFont typeface="Wingdings" pitchFamily="2" charset="2"/>
              <a:buNone/>
              <a:defRPr b="1">
                <a:solidFill>
                  <a:schemeClr val="accent5"/>
                </a:solidFill>
              </a:defRPr>
            </a:lvl1pPr>
            <a:lvl2pPr marL="457200" indent="0">
              <a:buClr>
                <a:schemeClr val="accent1"/>
              </a:buClr>
              <a:buFont typeface="Wingdings" pitchFamily="2" charset="2"/>
              <a:buNone/>
              <a:defRPr/>
            </a:lvl2pPr>
            <a:lvl3pPr marL="914400" indent="0">
              <a:buClr>
                <a:schemeClr val="accent1"/>
              </a:buClr>
              <a:buFont typeface="Wingdings" pitchFamily="2" charset="2"/>
              <a:buNone/>
              <a:defRPr/>
            </a:lvl3pPr>
            <a:lvl4pPr marL="1371600" indent="0">
              <a:buClr>
                <a:schemeClr val="accent1"/>
              </a:buClr>
              <a:buFont typeface="Wingdings" pitchFamily="2" charset="2"/>
              <a:buNone/>
              <a:defRPr/>
            </a:lvl4pPr>
            <a:lvl5pPr marL="1828800" indent="0">
              <a:buClr>
                <a:schemeClr val="accent1"/>
              </a:buClr>
              <a:buFont typeface="Wingdings" pitchFamily="2" charset="2"/>
              <a:buNone/>
              <a:defRPr/>
            </a:lvl5pPr>
          </a:lstStyle>
          <a:p>
            <a:pPr lvl="0"/>
            <a:r>
              <a:rPr lang="en-GB" dirty="0"/>
              <a:t>Name and surname</a:t>
            </a:r>
          </a:p>
          <a:p>
            <a:pPr lvl="0"/>
            <a:endParaRPr lang="en-GB" dirty="0"/>
          </a:p>
        </p:txBody>
      </p:sp>
      <p:sp>
        <p:nvSpPr>
          <p:cNvPr id="17" name="Rectangle 16">
            <a:extLst>
              <a:ext uri="{FF2B5EF4-FFF2-40B4-BE49-F238E27FC236}">
                <a16:creationId xmlns:a16="http://schemas.microsoft.com/office/drawing/2014/main" id="{BDFAE20C-6D5F-0246-82D6-DBA3878DDEF2}"/>
              </a:ext>
            </a:extLst>
          </p:cNvPr>
          <p:cNvSpPr/>
          <p:nvPr userDrawn="1"/>
        </p:nvSpPr>
        <p:spPr>
          <a:xfrm>
            <a:off x="400417" y="1971394"/>
            <a:ext cx="2630378" cy="34521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Picture Placeholder 10">
            <a:extLst>
              <a:ext uri="{FF2B5EF4-FFF2-40B4-BE49-F238E27FC236}">
                <a16:creationId xmlns:a16="http://schemas.microsoft.com/office/drawing/2014/main" id="{FE8B06AB-EB85-6640-BF61-44552AD045A9}"/>
              </a:ext>
            </a:extLst>
          </p:cNvPr>
          <p:cNvSpPr>
            <a:spLocks noGrp="1"/>
          </p:cNvSpPr>
          <p:nvPr>
            <p:ph type="pic" sz="quarter" idx="16"/>
          </p:nvPr>
        </p:nvSpPr>
        <p:spPr>
          <a:xfrm>
            <a:off x="261786" y="1773356"/>
            <a:ext cx="2516039" cy="3354719"/>
          </a:xfrm>
          <a:pattFill prst="pct70">
            <a:fgClr>
              <a:schemeClr val="accent1"/>
            </a:fgClr>
            <a:bgClr>
              <a:schemeClr val="bg1"/>
            </a:bgClr>
          </a:pattFill>
        </p:spPr>
        <p:txBody>
          <a:bodyPr/>
          <a:lstStyle>
            <a:lvl1pPr marL="0" indent="0" algn="ctr">
              <a:buNone/>
              <a:defRPr>
                <a:solidFill>
                  <a:schemeClr val="bg1"/>
                </a:solidFill>
              </a:defRPr>
            </a:lvl1pPr>
          </a:lstStyle>
          <a:p>
            <a:endParaRPr lang="en-GB" dirty="0"/>
          </a:p>
          <a:p>
            <a:endParaRPr lang="en-GB" dirty="0"/>
          </a:p>
          <a:p>
            <a:r>
              <a:rPr lang="en-GB" dirty="0"/>
              <a:t>Headshot</a:t>
            </a:r>
          </a:p>
        </p:txBody>
      </p:sp>
      <p:sp>
        <p:nvSpPr>
          <p:cNvPr id="18" name="Text Placeholder 13">
            <a:extLst>
              <a:ext uri="{FF2B5EF4-FFF2-40B4-BE49-F238E27FC236}">
                <a16:creationId xmlns:a16="http://schemas.microsoft.com/office/drawing/2014/main" id="{D0B6F0F0-1A62-0D47-A627-D809833B3A40}"/>
              </a:ext>
            </a:extLst>
          </p:cNvPr>
          <p:cNvSpPr>
            <a:spLocks noGrp="1"/>
          </p:cNvSpPr>
          <p:nvPr>
            <p:ph type="body" sz="quarter" idx="17" hasCustomPrompt="1"/>
          </p:nvPr>
        </p:nvSpPr>
        <p:spPr>
          <a:xfrm>
            <a:off x="3761377" y="5081576"/>
            <a:ext cx="4499372" cy="343898"/>
          </a:xfrm>
        </p:spPr>
        <p:txBody>
          <a:bodyPr lIns="0" tIns="0" rIns="0" bIns="0"/>
          <a:lstStyle>
            <a:lvl1pPr marL="0" indent="0">
              <a:buClr>
                <a:schemeClr val="accent1"/>
              </a:buClr>
              <a:buFont typeface="Wingdings" pitchFamily="2" charset="2"/>
              <a:buNone/>
              <a:defRPr sz="1600" b="0">
                <a:solidFill>
                  <a:schemeClr val="accent5"/>
                </a:solidFill>
              </a:defRPr>
            </a:lvl1pPr>
            <a:lvl2pPr marL="457200" indent="0">
              <a:buClr>
                <a:schemeClr val="accent1"/>
              </a:buClr>
              <a:buFont typeface="Wingdings" pitchFamily="2" charset="2"/>
              <a:buNone/>
              <a:defRPr/>
            </a:lvl2pPr>
            <a:lvl3pPr marL="914400" indent="0">
              <a:buClr>
                <a:schemeClr val="accent1"/>
              </a:buClr>
              <a:buFont typeface="Wingdings" pitchFamily="2" charset="2"/>
              <a:buNone/>
              <a:defRPr/>
            </a:lvl3pPr>
            <a:lvl4pPr marL="1371600" indent="0">
              <a:buClr>
                <a:schemeClr val="accent1"/>
              </a:buClr>
              <a:buFont typeface="Wingdings" pitchFamily="2" charset="2"/>
              <a:buNone/>
              <a:defRPr/>
            </a:lvl4pPr>
            <a:lvl5pPr marL="1828800" indent="0">
              <a:buClr>
                <a:schemeClr val="accent1"/>
              </a:buClr>
              <a:buFont typeface="Wingdings" pitchFamily="2" charset="2"/>
              <a:buNone/>
              <a:defRPr/>
            </a:lvl5pPr>
          </a:lstStyle>
          <a:p>
            <a:pPr lvl="0"/>
            <a:r>
              <a:rPr lang="en-GB" dirty="0"/>
              <a:t>Position</a:t>
            </a:r>
          </a:p>
          <a:p>
            <a:pPr lvl="0"/>
            <a:endParaRPr lang="en-GB" dirty="0"/>
          </a:p>
        </p:txBody>
      </p:sp>
      <p:pic>
        <p:nvPicPr>
          <p:cNvPr id="21" name="Graphic 20" descr="Closed quotation mark with solid fill">
            <a:extLst>
              <a:ext uri="{FF2B5EF4-FFF2-40B4-BE49-F238E27FC236}">
                <a16:creationId xmlns:a16="http://schemas.microsoft.com/office/drawing/2014/main" id="{5A84E1F0-AA20-C34C-B2CF-399CDBB4232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30396" y="1371953"/>
            <a:ext cx="848909" cy="1131879"/>
          </a:xfrm>
          <a:prstGeom prst="rect">
            <a:avLst/>
          </a:prstGeom>
        </p:spPr>
      </p:pic>
      <p:sp>
        <p:nvSpPr>
          <p:cNvPr id="19" name="Text Placeholder 21">
            <a:extLst>
              <a:ext uri="{FF2B5EF4-FFF2-40B4-BE49-F238E27FC236}">
                <a16:creationId xmlns:a16="http://schemas.microsoft.com/office/drawing/2014/main" id="{167C04B7-C141-834A-B914-37BC49E65F1F}"/>
              </a:ext>
            </a:extLst>
          </p:cNvPr>
          <p:cNvSpPr>
            <a:spLocks noGrp="1"/>
          </p:cNvSpPr>
          <p:nvPr>
            <p:ph type="body" sz="quarter" idx="15" hasCustomPrompt="1"/>
          </p:nvPr>
        </p:nvSpPr>
        <p:spPr>
          <a:xfrm>
            <a:off x="230444" y="6352263"/>
            <a:ext cx="2026444" cy="365125"/>
          </a:xfrm>
        </p:spPr>
        <p:txBody>
          <a:bodyPr/>
          <a:lstStyle>
            <a:lvl1pPr marL="0" indent="0">
              <a:buNone/>
              <a:defRPr sz="1000"/>
            </a:lvl1pPr>
          </a:lstStyle>
          <a:p>
            <a:r>
              <a:rPr lang="en-GB" dirty="0"/>
              <a:t>Presentation main title  |  Date</a:t>
            </a:r>
          </a:p>
        </p:txBody>
      </p:sp>
      <p:sp>
        <p:nvSpPr>
          <p:cNvPr id="20" name="Slide Number Placeholder 5">
            <a:extLst>
              <a:ext uri="{FF2B5EF4-FFF2-40B4-BE49-F238E27FC236}">
                <a16:creationId xmlns:a16="http://schemas.microsoft.com/office/drawing/2014/main" id="{F1D9BEB6-54EA-034B-A6F1-77670B5AD7F4}"/>
              </a:ext>
            </a:extLst>
          </p:cNvPr>
          <p:cNvSpPr txBox="1">
            <a:spLocks/>
          </p:cNvSpPr>
          <p:nvPr userDrawn="1"/>
        </p:nvSpPr>
        <p:spPr>
          <a:xfrm>
            <a:off x="6855619" y="633238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3C54E1-D82B-864B-9CAF-D39DDBBCB51C}" type="slidenum">
              <a:rPr lang="en-US" sz="1000" smtClean="0">
                <a:solidFill>
                  <a:schemeClr val="tx1"/>
                </a:solidFill>
              </a:rPr>
              <a:pPr/>
              <a:t>‹#›</a:t>
            </a:fld>
            <a:endParaRPr lang="en-US" sz="1000" dirty="0">
              <a:solidFill>
                <a:schemeClr val="tx1"/>
              </a:solidFill>
            </a:endParaRPr>
          </a:p>
        </p:txBody>
      </p:sp>
    </p:spTree>
    <p:extLst>
      <p:ext uri="{BB962C8B-B14F-4D97-AF65-F5344CB8AC3E}">
        <p14:creationId xmlns:p14="http://schemas.microsoft.com/office/powerpoint/2010/main" val="1439794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_TURBO">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E5928D-3307-8740-AC89-542B34526CAF}"/>
              </a:ext>
            </a:extLst>
          </p:cNvPr>
          <p:cNvSpPr/>
          <p:nvPr userDrawn="1"/>
        </p:nvSpPr>
        <p:spPr>
          <a:xfrm>
            <a:off x="0" y="-18733"/>
            <a:ext cx="9144000" cy="1076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Title Placeholder 1">
            <a:extLst>
              <a:ext uri="{FF2B5EF4-FFF2-40B4-BE49-F238E27FC236}">
                <a16:creationId xmlns:a16="http://schemas.microsoft.com/office/drawing/2014/main" id="{F4124AE9-0595-D340-8C6D-3D37F59C9D8C}"/>
              </a:ext>
            </a:extLst>
          </p:cNvPr>
          <p:cNvSpPr>
            <a:spLocks noGrp="1"/>
          </p:cNvSpPr>
          <p:nvPr>
            <p:ph type="title" hasCustomPrompt="1"/>
          </p:nvPr>
        </p:nvSpPr>
        <p:spPr>
          <a:xfrm>
            <a:off x="261786" y="206774"/>
            <a:ext cx="6625712" cy="711518"/>
          </a:xfrm>
          <a:prstGeom prst="rect">
            <a:avLst/>
          </a:prstGeom>
        </p:spPr>
        <p:txBody>
          <a:bodyPr vert="horz" lIns="0" tIns="0" rIns="0" bIns="0" rtlCol="0" anchor="ctr">
            <a:normAutofit/>
          </a:bodyPr>
          <a:lstStyle>
            <a:lvl1pPr>
              <a:defRPr>
                <a:solidFill>
                  <a:schemeClr val="bg1"/>
                </a:solidFill>
              </a:defRPr>
            </a:lvl1pPr>
          </a:lstStyle>
          <a:p>
            <a:r>
              <a:rPr lang="en-GB" dirty="0"/>
              <a:t>Title and summary</a:t>
            </a:r>
          </a:p>
        </p:txBody>
      </p:sp>
      <p:cxnSp>
        <p:nvCxnSpPr>
          <p:cNvPr id="15" name="Straight Connector 14">
            <a:extLst>
              <a:ext uri="{FF2B5EF4-FFF2-40B4-BE49-F238E27FC236}">
                <a16:creationId xmlns:a16="http://schemas.microsoft.com/office/drawing/2014/main" id="{9DC77564-1386-D243-B291-85340D2015CF}"/>
              </a:ext>
            </a:extLst>
          </p:cNvPr>
          <p:cNvCxnSpPr>
            <a:cxnSpLocks/>
          </p:cNvCxnSpPr>
          <p:nvPr userDrawn="1"/>
        </p:nvCxnSpPr>
        <p:spPr>
          <a:xfrm>
            <a:off x="230445" y="6293281"/>
            <a:ext cx="8683112" cy="17030"/>
          </a:xfrm>
          <a:prstGeom prst="line">
            <a:avLst/>
          </a:prstGeom>
          <a:ln w="15875">
            <a:gradFill>
              <a:gsLst>
                <a:gs pos="0">
                  <a:schemeClr val="accent1"/>
                </a:gs>
                <a:gs pos="39000">
                  <a:schemeClr val="accent1"/>
                </a:gs>
                <a:gs pos="6500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222A0D-2D84-1F43-8750-E6D1BBBEB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8628" y="206775"/>
            <a:ext cx="1564391" cy="711517"/>
          </a:xfrm>
          <a:prstGeom prst="rect">
            <a:avLst/>
          </a:prstGeom>
        </p:spPr>
      </p:pic>
      <p:sp>
        <p:nvSpPr>
          <p:cNvPr id="5" name="Text Placeholder 4">
            <a:extLst>
              <a:ext uri="{FF2B5EF4-FFF2-40B4-BE49-F238E27FC236}">
                <a16:creationId xmlns:a16="http://schemas.microsoft.com/office/drawing/2014/main" id="{5B610036-3C98-CE4A-9320-366C1B72142F}"/>
              </a:ext>
            </a:extLst>
          </p:cNvPr>
          <p:cNvSpPr>
            <a:spLocks noGrp="1"/>
          </p:cNvSpPr>
          <p:nvPr>
            <p:ph type="body" sz="quarter" idx="13" hasCustomPrompt="1"/>
          </p:nvPr>
        </p:nvSpPr>
        <p:spPr>
          <a:xfrm>
            <a:off x="3761377" y="2503831"/>
            <a:ext cx="5151642" cy="1634076"/>
          </a:xfrm>
        </p:spPr>
        <p:txBody>
          <a:bodyPr lIns="0" tIns="0" rIns="0" bIns="0">
            <a:noAutofit/>
          </a:bodyPr>
          <a:lstStyle>
            <a:lvl1pPr marL="0" indent="0">
              <a:lnSpc>
                <a:spcPct val="100000"/>
              </a:lnSpc>
              <a:buNone/>
              <a:defRPr sz="2400" b="1" i="1">
                <a:solidFill>
                  <a:schemeClr val="tx1"/>
                </a:solidFill>
              </a:defRPr>
            </a:lvl1pPr>
          </a:lstStyle>
          <a:p>
            <a:pPr lvl="0"/>
            <a:r>
              <a:rPr lang="en-GB" dirty="0"/>
              <a:t>Ad sale </a:t>
            </a:r>
            <a:r>
              <a:rPr lang="en-GB" dirty="0" err="1"/>
              <a:t>sensibus</a:t>
            </a:r>
            <a:r>
              <a:rPr lang="en-GB" dirty="0"/>
              <a:t> his, </a:t>
            </a:r>
            <a:r>
              <a:rPr lang="en-GB" dirty="0" err="1"/>
              <a:t>ferri</a:t>
            </a:r>
            <a:r>
              <a:rPr lang="en-GB" dirty="0"/>
              <a:t> </a:t>
            </a:r>
            <a:r>
              <a:rPr lang="en-GB" dirty="0" err="1"/>
              <a:t>splendide</a:t>
            </a:r>
            <a:r>
              <a:rPr lang="en-GB" dirty="0"/>
              <a:t> </a:t>
            </a:r>
            <a:r>
              <a:rPr lang="en-GB" dirty="0" err="1"/>
              <a:t>ut</a:t>
            </a:r>
            <a:r>
              <a:rPr lang="en-GB" dirty="0"/>
              <a:t> quo </a:t>
            </a:r>
            <a:r>
              <a:rPr lang="en-GB" dirty="0" err="1"/>
              <a:t>picuri</a:t>
            </a:r>
            <a:r>
              <a:rPr lang="en-GB" dirty="0"/>
              <a:t> </a:t>
            </a:r>
            <a:r>
              <a:rPr lang="en-GB" dirty="0" err="1"/>
              <a:t>imperdiet</a:t>
            </a:r>
            <a:endParaRPr lang="en-GB" dirty="0"/>
          </a:p>
        </p:txBody>
      </p:sp>
      <p:sp>
        <p:nvSpPr>
          <p:cNvPr id="14" name="Text Placeholder 13">
            <a:extLst>
              <a:ext uri="{FF2B5EF4-FFF2-40B4-BE49-F238E27FC236}">
                <a16:creationId xmlns:a16="http://schemas.microsoft.com/office/drawing/2014/main" id="{DD27232C-D20E-F145-AF30-9056C18B2866}"/>
              </a:ext>
            </a:extLst>
          </p:cNvPr>
          <p:cNvSpPr>
            <a:spLocks noGrp="1"/>
          </p:cNvSpPr>
          <p:nvPr>
            <p:ph type="body" sz="quarter" idx="14" hasCustomPrompt="1"/>
          </p:nvPr>
        </p:nvSpPr>
        <p:spPr>
          <a:xfrm>
            <a:off x="3761377" y="4575980"/>
            <a:ext cx="4499372" cy="343898"/>
          </a:xfrm>
        </p:spPr>
        <p:txBody>
          <a:bodyPr lIns="0" tIns="0" rIns="0" bIns="0"/>
          <a:lstStyle>
            <a:lvl1pPr marL="0" indent="0">
              <a:buClr>
                <a:schemeClr val="accent1"/>
              </a:buClr>
              <a:buFont typeface="Wingdings" pitchFamily="2" charset="2"/>
              <a:buNone/>
              <a:defRPr b="1">
                <a:solidFill>
                  <a:schemeClr val="accent6"/>
                </a:solidFill>
              </a:defRPr>
            </a:lvl1pPr>
            <a:lvl2pPr marL="457200" indent="0">
              <a:buClr>
                <a:schemeClr val="accent1"/>
              </a:buClr>
              <a:buFont typeface="Wingdings" pitchFamily="2" charset="2"/>
              <a:buNone/>
              <a:defRPr/>
            </a:lvl2pPr>
            <a:lvl3pPr marL="914400" indent="0">
              <a:buClr>
                <a:schemeClr val="accent1"/>
              </a:buClr>
              <a:buFont typeface="Wingdings" pitchFamily="2" charset="2"/>
              <a:buNone/>
              <a:defRPr/>
            </a:lvl3pPr>
            <a:lvl4pPr marL="1371600" indent="0">
              <a:buClr>
                <a:schemeClr val="accent1"/>
              </a:buClr>
              <a:buFont typeface="Wingdings" pitchFamily="2" charset="2"/>
              <a:buNone/>
              <a:defRPr/>
            </a:lvl4pPr>
            <a:lvl5pPr marL="1828800" indent="0">
              <a:buClr>
                <a:schemeClr val="accent1"/>
              </a:buClr>
              <a:buFont typeface="Wingdings" pitchFamily="2" charset="2"/>
              <a:buNone/>
              <a:defRPr/>
            </a:lvl5pPr>
          </a:lstStyle>
          <a:p>
            <a:pPr lvl="0"/>
            <a:r>
              <a:rPr lang="en-GB" dirty="0"/>
              <a:t>Name and surname</a:t>
            </a:r>
          </a:p>
          <a:p>
            <a:pPr lvl="0"/>
            <a:endParaRPr lang="en-GB" dirty="0"/>
          </a:p>
        </p:txBody>
      </p:sp>
      <p:sp>
        <p:nvSpPr>
          <p:cNvPr id="17" name="Rectangle 16">
            <a:extLst>
              <a:ext uri="{FF2B5EF4-FFF2-40B4-BE49-F238E27FC236}">
                <a16:creationId xmlns:a16="http://schemas.microsoft.com/office/drawing/2014/main" id="{BDFAE20C-6D5F-0246-82D6-DBA3878DDEF2}"/>
              </a:ext>
            </a:extLst>
          </p:cNvPr>
          <p:cNvSpPr/>
          <p:nvPr userDrawn="1"/>
        </p:nvSpPr>
        <p:spPr>
          <a:xfrm>
            <a:off x="400417" y="1971394"/>
            <a:ext cx="2630378" cy="34521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Picture Placeholder 10">
            <a:extLst>
              <a:ext uri="{FF2B5EF4-FFF2-40B4-BE49-F238E27FC236}">
                <a16:creationId xmlns:a16="http://schemas.microsoft.com/office/drawing/2014/main" id="{FE8B06AB-EB85-6640-BF61-44552AD045A9}"/>
              </a:ext>
            </a:extLst>
          </p:cNvPr>
          <p:cNvSpPr>
            <a:spLocks noGrp="1"/>
          </p:cNvSpPr>
          <p:nvPr>
            <p:ph type="pic" sz="quarter" idx="16"/>
          </p:nvPr>
        </p:nvSpPr>
        <p:spPr>
          <a:xfrm>
            <a:off x="261786" y="1773356"/>
            <a:ext cx="2516039" cy="3354719"/>
          </a:xfrm>
          <a:pattFill prst="pct70">
            <a:fgClr>
              <a:schemeClr val="accent1"/>
            </a:fgClr>
            <a:bgClr>
              <a:schemeClr val="bg1"/>
            </a:bgClr>
          </a:pattFill>
        </p:spPr>
        <p:txBody>
          <a:bodyPr/>
          <a:lstStyle>
            <a:lvl1pPr marL="0" indent="0" algn="ctr">
              <a:buNone/>
              <a:defRPr>
                <a:solidFill>
                  <a:schemeClr val="bg1"/>
                </a:solidFill>
              </a:defRPr>
            </a:lvl1pPr>
          </a:lstStyle>
          <a:p>
            <a:endParaRPr lang="en-GB" dirty="0"/>
          </a:p>
          <a:p>
            <a:endParaRPr lang="en-GB" dirty="0"/>
          </a:p>
          <a:p>
            <a:r>
              <a:rPr lang="en-GB" dirty="0"/>
              <a:t>Headshot</a:t>
            </a:r>
          </a:p>
        </p:txBody>
      </p:sp>
      <p:sp>
        <p:nvSpPr>
          <p:cNvPr id="18" name="Text Placeholder 13">
            <a:extLst>
              <a:ext uri="{FF2B5EF4-FFF2-40B4-BE49-F238E27FC236}">
                <a16:creationId xmlns:a16="http://schemas.microsoft.com/office/drawing/2014/main" id="{D0B6F0F0-1A62-0D47-A627-D809833B3A40}"/>
              </a:ext>
            </a:extLst>
          </p:cNvPr>
          <p:cNvSpPr>
            <a:spLocks noGrp="1"/>
          </p:cNvSpPr>
          <p:nvPr>
            <p:ph type="body" sz="quarter" idx="17" hasCustomPrompt="1"/>
          </p:nvPr>
        </p:nvSpPr>
        <p:spPr>
          <a:xfrm>
            <a:off x="3761377" y="5081576"/>
            <a:ext cx="4499372" cy="343898"/>
          </a:xfrm>
        </p:spPr>
        <p:txBody>
          <a:bodyPr lIns="0" tIns="0" rIns="0" bIns="0"/>
          <a:lstStyle>
            <a:lvl1pPr marL="0" indent="0">
              <a:buClr>
                <a:schemeClr val="accent1"/>
              </a:buClr>
              <a:buFont typeface="Wingdings" pitchFamily="2" charset="2"/>
              <a:buNone/>
              <a:defRPr sz="1600" b="0">
                <a:solidFill>
                  <a:schemeClr val="accent6"/>
                </a:solidFill>
              </a:defRPr>
            </a:lvl1pPr>
            <a:lvl2pPr marL="457200" indent="0">
              <a:buClr>
                <a:schemeClr val="accent1"/>
              </a:buClr>
              <a:buFont typeface="Wingdings" pitchFamily="2" charset="2"/>
              <a:buNone/>
              <a:defRPr/>
            </a:lvl2pPr>
            <a:lvl3pPr marL="914400" indent="0">
              <a:buClr>
                <a:schemeClr val="accent1"/>
              </a:buClr>
              <a:buFont typeface="Wingdings" pitchFamily="2" charset="2"/>
              <a:buNone/>
              <a:defRPr/>
            </a:lvl3pPr>
            <a:lvl4pPr marL="1371600" indent="0">
              <a:buClr>
                <a:schemeClr val="accent1"/>
              </a:buClr>
              <a:buFont typeface="Wingdings" pitchFamily="2" charset="2"/>
              <a:buNone/>
              <a:defRPr/>
            </a:lvl4pPr>
            <a:lvl5pPr marL="1828800" indent="0">
              <a:buClr>
                <a:schemeClr val="accent1"/>
              </a:buClr>
              <a:buFont typeface="Wingdings" pitchFamily="2" charset="2"/>
              <a:buNone/>
              <a:defRPr/>
            </a:lvl5pPr>
          </a:lstStyle>
          <a:p>
            <a:pPr lvl="0"/>
            <a:r>
              <a:rPr lang="en-GB" dirty="0"/>
              <a:t>Position</a:t>
            </a:r>
          </a:p>
          <a:p>
            <a:pPr lvl="0"/>
            <a:endParaRPr lang="en-GB" dirty="0"/>
          </a:p>
        </p:txBody>
      </p:sp>
      <p:pic>
        <p:nvPicPr>
          <p:cNvPr id="21" name="Graphic 20" descr="Closed quotation mark with solid fill">
            <a:extLst>
              <a:ext uri="{FF2B5EF4-FFF2-40B4-BE49-F238E27FC236}">
                <a16:creationId xmlns:a16="http://schemas.microsoft.com/office/drawing/2014/main" id="{5A84E1F0-AA20-C34C-B2CF-399CDBB4232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30396" y="1371953"/>
            <a:ext cx="848909" cy="1131879"/>
          </a:xfrm>
          <a:prstGeom prst="rect">
            <a:avLst/>
          </a:prstGeom>
        </p:spPr>
      </p:pic>
      <p:sp>
        <p:nvSpPr>
          <p:cNvPr id="19" name="Text Placeholder 21">
            <a:extLst>
              <a:ext uri="{FF2B5EF4-FFF2-40B4-BE49-F238E27FC236}">
                <a16:creationId xmlns:a16="http://schemas.microsoft.com/office/drawing/2014/main" id="{A4078595-E8D0-B04C-8087-8F04C58CC17F}"/>
              </a:ext>
            </a:extLst>
          </p:cNvPr>
          <p:cNvSpPr>
            <a:spLocks noGrp="1"/>
          </p:cNvSpPr>
          <p:nvPr>
            <p:ph type="body" sz="quarter" idx="15" hasCustomPrompt="1"/>
          </p:nvPr>
        </p:nvSpPr>
        <p:spPr>
          <a:xfrm>
            <a:off x="230444" y="6352263"/>
            <a:ext cx="2026444" cy="365125"/>
          </a:xfrm>
        </p:spPr>
        <p:txBody>
          <a:bodyPr/>
          <a:lstStyle>
            <a:lvl1pPr marL="0" indent="0">
              <a:buNone/>
              <a:defRPr sz="1000"/>
            </a:lvl1pPr>
          </a:lstStyle>
          <a:p>
            <a:r>
              <a:rPr lang="en-GB" dirty="0"/>
              <a:t>Presentation main title  |  Date</a:t>
            </a:r>
          </a:p>
        </p:txBody>
      </p:sp>
      <p:sp>
        <p:nvSpPr>
          <p:cNvPr id="20" name="Slide Number Placeholder 5">
            <a:extLst>
              <a:ext uri="{FF2B5EF4-FFF2-40B4-BE49-F238E27FC236}">
                <a16:creationId xmlns:a16="http://schemas.microsoft.com/office/drawing/2014/main" id="{0BE62DE0-BCDC-4C41-8EAF-66514364FEFB}"/>
              </a:ext>
            </a:extLst>
          </p:cNvPr>
          <p:cNvSpPr txBox="1">
            <a:spLocks/>
          </p:cNvSpPr>
          <p:nvPr userDrawn="1"/>
        </p:nvSpPr>
        <p:spPr>
          <a:xfrm>
            <a:off x="6855619" y="633238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3C54E1-D82B-864B-9CAF-D39DDBBCB51C}" type="slidenum">
              <a:rPr lang="en-US" sz="1000" smtClean="0">
                <a:solidFill>
                  <a:schemeClr val="tx1"/>
                </a:solidFill>
              </a:rPr>
              <a:pPr/>
              <a:t>‹#›</a:t>
            </a:fld>
            <a:endParaRPr lang="en-US" sz="1000" dirty="0">
              <a:solidFill>
                <a:schemeClr val="tx1"/>
              </a:solidFill>
            </a:endParaRPr>
          </a:p>
        </p:txBody>
      </p:sp>
    </p:spTree>
    <p:extLst>
      <p:ext uri="{BB962C8B-B14F-4D97-AF65-F5344CB8AC3E}">
        <p14:creationId xmlns:p14="http://schemas.microsoft.com/office/powerpoint/2010/main" val="1482978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RAZZMATAZZ">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43F4E1-0517-A24F-891F-D3B63D893D4A}"/>
              </a:ext>
            </a:extLst>
          </p:cNvPr>
          <p:cNvSpPr/>
          <p:nvPr userDrawn="1"/>
        </p:nvSpPr>
        <p:spPr>
          <a:xfrm>
            <a:off x="4147985" y="1057911"/>
            <a:ext cx="4996014" cy="13336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Content Placeholder 2">
            <a:extLst>
              <a:ext uri="{FF2B5EF4-FFF2-40B4-BE49-F238E27FC236}">
                <a16:creationId xmlns:a16="http://schemas.microsoft.com/office/drawing/2014/main" id="{8601BA1F-78FC-2C46-8465-BB21F5825B18}"/>
              </a:ext>
            </a:extLst>
          </p:cNvPr>
          <p:cNvSpPr>
            <a:spLocks noGrp="1"/>
          </p:cNvSpPr>
          <p:nvPr>
            <p:ph sz="half" idx="1"/>
          </p:nvPr>
        </p:nvSpPr>
        <p:spPr>
          <a:xfrm>
            <a:off x="1" y="0"/>
            <a:ext cx="4147985" cy="6946488"/>
          </a:xfrm>
          <a:pattFill prst="pct70">
            <a:fgClr>
              <a:schemeClr val="bg2"/>
            </a:fgClr>
            <a:bgClr>
              <a:schemeClr val="bg1"/>
            </a:bgClr>
          </a:pattFill>
        </p:spPr>
        <p:txBody>
          <a:bodyPr>
            <a:normAutofit/>
          </a:bodyPr>
          <a:lstStyle>
            <a:lvl5pPr marL="1828800" indent="0" algn="l">
              <a:buNone/>
              <a:defRPr sz="1800">
                <a:solidFill>
                  <a:schemeClr val="bg1"/>
                </a:solidFill>
              </a:defRPr>
            </a:lvl5pPr>
          </a:lstStyle>
          <a:p>
            <a:pPr lvl="4"/>
            <a:endParaRPr lang="en-GB" dirty="0"/>
          </a:p>
          <a:p>
            <a:pPr lvl="4"/>
            <a:endParaRPr lang="en-GB" dirty="0"/>
          </a:p>
          <a:p>
            <a:pPr lvl="4"/>
            <a:endParaRPr lang="en-GB" dirty="0"/>
          </a:p>
          <a:p>
            <a:pPr lvl="4"/>
            <a:endParaRPr lang="en-GB" dirty="0"/>
          </a:p>
          <a:p>
            <a:pPr lvl="4"/>
            <a:endParaRPr lang="en-GB" dirty="0"/>
          </a:p>
          <a:p>
            <a:pPr lvl="4"/>
            <a:endParaRPr lang="en-GB" dirty="0"/>
          </a:p>
          <a:p>
            <a:pPr lvl="4"/>
            <a:endParaRPr lang="en-GB" dirty="0"/>
          </a:p>
          <a:p>
            <a:pPr lvl="4"/>
            <a:r>
              <a:rPr lang="en-GB" dirty="0"/>
              <a:t>Insert content</a:t>
            </a:r>
          </a:p>
        </p:txBody>
      </p:sp>
      <p:sp>
        <p:nvSpPr>
          <p:cNvPr id="13" name="Rectangle 12">
            <a:extLst>
              <a:ext uri="{FF2B5EF4-FFF2-40B4-BE49-F238E27FC236}">
                <a16:creationId xmlns:a16="http://schemas.microsoft.com/office/drawing/2014/main" id="{05E5928D-3307-8740-AC89-542B34526CAF}"/>
              </a:ext>
            </a:extLst>
          </p:cNvPr>
          <p:cNvSpPr/>
          <p:nvPr userDrawn="1"/>
        </p:nvSpPr>
        <p:spPr>
          <a:xfrm>
            <a:off x="4147985" y="-18733"/>
            <a:ext cx="4996014" cy="1076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cxnSp>
        <p:nvCxnSpPr>
          <p:cNvPr id="15" name="Straight Connector 14">
            <a:extLst>
              <a:ext uri="{FF2B5EF4-FFF2-40B4-BE49-F238E27FC236}">
                <a16:creationId xmlns:a16="http://schemas.microsoft.com/office/drawing/2014/main" id="{9DC77564-1386-D243-B291-85340D2015CF}"/>
              </a:ext>
            </a:extLst>
          </p:cNvPr>
          <p:cNvCxnSpPr>
            <a:cxnSpLocks/>
          </p:cNvCxnSpPr>
          <p:nvPr userDrawn="1"/>
        </p:nvCxnSpPr>
        <p:spPr>
          <a:xfrm>
            <a:off x="4413647" y="6310311"/>
            <a:ext cx="4499910" cy="0"/>
          </a:xfrm>
          <a:prstGeom prst="line">
            <a:avLst/>
          </a:prstGeom>
          <a:ln w="15875">
            <a:gradFill>
              <a:gsLst>
                <a:gs pos="0">
                  <a:schemeClr val="accent1"/>
                </a:gs>
                <a:gs pos="39000">
                  <a:schemeClr val="accent1"/>
                </a:gs>
                <a:gs pos="6500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222A0D-2D84-1F43-8750-E6D1BBBEB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8628" y="206775"/>
            <a:ext cx="1564391" cy="711517"/>
          </a:xfrm>
          <a:prstGeom prst="rect">
            <a:avLst/>
          </a:prstGeom>
        </p:spPr>
      </p:pic>
      <p:sp>
        <p:nvSpPr>
          <p:cNvPr id="5" name="Text Placeholder 4">
            <a:extLst>
              <a:ext uri="{FF2B5EF4-FFF2-40B4-BE49-F238E27FC236}">
                <a16:creationId xmlns:a16="http://schemas.microsoft.com/office/drawing/2014/main" id="{5B610036-3C98-CE4A-9320-366C1B72142F}"/>
              </a:ext>
            </a:extLst>
          </p:cNvPr>
          <p:cNvSpPr>
            <a:spLocks noGrp="1"/>
          </p:cNvSpPr>
          <p:nvPr>
            <p:ph type="body" sz="quarter" idx="13" hasCustomPrompt="1"/>
          </p:nvPr>
        </p:nvSpPr>
        <p:spPr>
          <a:xfrm>
            <a:off x="4413647" y="1331376"/>
            <a:ext cx="4499909" cy="786678"/>
          </a:xfrm>
        </p:spPr>
        <p:txBody>
          <a:bodyPr lIns="0" tIns="0" rIns="0" bIns="0" anchor="ctr">
            <a:noAutofit/>
          </a:bodyPr>
          <a:lstStyle>
            <a:lvl1pPr marL="0" indent="0">
              <a:lnSpc>
                <a:spcPct val="100000"/>
              </a:lnSpc>
              <a:buNone/>
              <a:defRPr sz="2400" b="1">
                <a:solidFill>
                  <a:schemeClr val="bg1"/>
                </a:solidFill>
              </a:defRPr>
            </a:lvl1pPr>
          </a:lstStyle>
          <a:p>
            <a:pPr lvl="0"/>
            <a:r>
              <a:rPr lang="en-GB" dirty="0"/>
              <a:t>Ad sale </a:t>
            </a:r>
            <a:r>
              <a:rPr lang="en-GB" dirty="0" err="1"/>
              <a:t>sensibus</a:t>
            </a:r>
            <a:r>
              <a:rPr lang="en-GB" dirty="0"/>
              <a:t> his, </a:t>
            </a:r>
            <a:r>
              <a:rPr lang="en-GB" dirty="0" err="1"/>
              <a:t>ferri</a:t>
            </a:r>
            <a:r>
              <a:rPr lang="en-GB" dirty="0"/>
              <a:t> </a:t>
            </a:r>
            <a:r>
              <a:rPr lang="en-GB" dirty="0" err="1"/>
              <a:t>splendide</a:t>
            </a:r>
            <a:r>
              <a:rPr lang="en-GB" dirty="0"/>
              <a:t> </a:t>
            </a:r>
            <a:r>
              <a:rPr lang="en-GB" dirty="0" err="1"/>
              <a:t>ut</a:t>
            </a:r>
            <a:r>
              <a:rPr lang="en-GB" dirty="0"/>
              <a:t> quo </a:t>
            </a:r>
            <a:r>
              <a:rPr lang="en-GB" dirty="0" err="1"/>
              <a:t>picuri</a:t>
            </a:r>
            <a:r>
              <a:rPr lang="en-GB" dirty="0"/>
              <a:t> </a:t>
            </a:r>
            <a:r>
              <a:rPr lang="en-GB" dirty="0" err="1"/>
              <a:t>imperdiet</a:t>
            </a:r>
            <a:endParaRPr lang="en-GB" dirty="0"/>
          </a:p>
        </p:txBody>
      </p:sp>
      <p:sp>
        <p:nvSpPr>
          <p:cNvPr id="14" name="Text Placeholder 13">
            <a:extLst>
              <a:ext uri="{FF2B5EF4-FFF2-40B4-BE49-F238E27FC236}">
                <a16:creationId xmlns:a16="http://schemas.microsoft.com/office/drawing/2014/main" id="{DD27232C-D20E-F145-AF30-9056C18B2866}"/>
              </a:ext>
            </a:extLst>
          </p:cNvPr>
          <p:cNvSpPr>
            <a:spLocks noGrp="1"/>
          </p:cNvSpPr>
          <p:nvPr>
            <p:ph type="body" sz="quarter" idx="14"/>
          </p:nvPr>
        </p:nvSpPr>
        <p:spPr>
          <a:xfrm>
            <a:off x="4413915" y="2555774"/>
            <a:ext cx="4499372" cy="3536634"/>
          </a:xfrm>
        </p:spPr>
        <p:txBody>
          <a:bodyPr lIns="0" tIns="0" rIns="0" bIns="0"/>
          <a:lstStyle>
            <a:lvl1pPr marL="228600" indent="-228600">
              <a:buClr>
                <a:schemeClr val="accent1"/>
              </a:buClr>
              <a:buFont typeface="Wingdings" pitchFamily="2" charset="2"/>
              <a:buChar char="§"/>
              <a:defRPr/>
            </a:lvl1pPr>
            <a:lvl2pPr marL="685800" indent="-228600">
              <a:buClr>
                <a:schemeClr val="accent1"/>
              </a:buClr>
              <a:buFont typeface="Wingdings" pitchFamily="2" charset="2"/>
              <a:buChar char="§"/>
              <a:defRPr/>
            </a:lvl2pPr>
            <a:lvl3pPr marL="1143000" indent="-228600">
              <a:buClr>
                <a:schemeClr val="accent1"/>
              </a:buClr>
              <a:buFont typeface="Wingdings" pitchFamily="2" charset="2"/>
              <a:buChar char="§"/>
              <a:defRPr/>
            </a:lvl3pPr>
            <a:lvl4pPr marL="1600200" indent="-228600">
              <a:buClr>
                <a:schemeClr val="accent1"/>
              </a:buClr>
              <a:buFont typeface="Wingdings" pitchFamily="2" charset="2"/>
              <a:buChar char="§"/>
              <a:defRPr/>
            </a:lvl4pPr>
            <a:lvl5pPr marL="2057400" indent="-228600">
              <a:buClr>
                <a:schemeClr val="accent1"/>
              </a:buClr>
              <a:buFont typeface="Wingdings" pitchFamily="2" charset="2"/>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 Placeholder 21">
            <a:extLst>
              <a:ext uri="{FF2B5EF4-FFF2-40B4-BE49-F238E27FC236}">
                <a16:creationId xmlns:a16="http://schemas.microsoft.com/office/drawing/2014/main" id="{F22CDA96-174A-9949-81B7-390092714AFA}"/>
              </a:ext>
            </a:extLst>
          </p:cNvPr>
          <p:cNvSpPr>
            <a:spLocks noGrp="1"/>
          </p:cNvSpPr>
          <p:nvPr>
            <p:ph type="body" sz="quarter" idx="15" hasCustomPrompt="1"/>
          </p:nvPr>
        </p:nvSpPr>
        <p:spPr>
          <a:xfrm>
            <a:off x="4413647" y="6352264"/>
            <a:ext cx="2026444" cy="365125"/>
          </a:xfrm>
        </p:spPr>
        <p:txBody>
          <a:bodyPr/>
          <a:lstStyle>
            <a:lvl1pPr marL="0" indent="0">
              <a:buNone/>
              <a:defRPr sz="1000"/>
            </a:lvl1pPr>
          </a:lstStyle>
          <a:p>
            <a:r>
              <a:rPr lang="en-GB" dirty="0"/>
              <a:t>Presentation main title  |  Date</a:t>
            </a:r>
          </a:p>
        </p:txBody>
      </p:sp>
      <p:sp>
        <p:nvSpPr>
          <p:cNvPr id="16" name="Slide Number Placeholder 5">
            <a:extLst>
              <a:ext uri="{FF2B5EF4-FFF2-40B4-BE49-F238E27FC236}">
                <a16:creationId xmlns:a16="http://schemas.microsoft.com/office/drawing/2014/main" id="{03B66A24-A372-A64B-B23D-9A320CBF5BFD}"/>
              </a:ext>
            </a:extLst>
          </p:cNvPr>
          <p:cNvSpPr txBox="1">
            <a:spLocks/>
          </p:cNvSpPr>
          <p:nvPr userDrawn="1"/>
        </p:nvSpPr>
        <p:spPr>
          <a:xfrm>
            <a:off x="6855619" y="633238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3C54E1-D82B-864B-9CAF-D39DDBBCB51C}" type="slidenum">
              <a:rPr lang="en-US" sz="1000" smtClean="0">
                <a:solidFill>
                  <a:schemeClr val="tx1"/>
                </a:solidFill>
              </a:rPr>
              <a:pPr/>
              <a:t>‹#›</a:t>
            </a:fld>
            <a:endParaRPr lang="en-US" sz="1000" dirty="0">
              <a:solidFill>
                <a:schemeClr val="tx1"/>
              </a:solidFill>
            </a:endParaRPr>
          </a:p>
        </p:txBody>
      </p:sp>
    </p:spTree>
    <p:extLst>
      <p:ext uri="{BB962C8B-B14F-4D97-AF65-F5344CB8AC3E}">
        <p14:creationId xmlns:p14="http://schemas.microsoft.com/office/powerpoint/2010/main" val="2184352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TACA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43F4E1-0517-A24F-891F-D3B63D893D4A}"/>
              </a:ext>
            </a:extLst>
          </p:cNvPr>
          <p:cNvSpPr/>
          <p:nvPr userDrawn="1"/>
        </p:nvSpPr>
        <p:spPr>
          <a:xfrm>
            <a:off x="4147985" y="1057911"/>
            <a:ext cx="4996014" cy="13336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Content Placeholder 2">
            <a:extLst>
              <a:ext uri="{FF2B5EF4-FFF2-40B4-BE49-F238E27FC236}">
                <a16:creationId xmlns:a16="http://schemas.microsoft.com/office/drawing/2014/main" id="{8601BA1F-78FC-2C46-8465-BB21F5825B18}"/>
              </a:ext>
            </a:extLst>
          </p:cNvPr>
          <p:cNvSpPr>
            <a:spLocks noGrp="1"/>
          </p:cNvSpPr>
          <p:nvPr>
            <p:ph sz="half" idx="1"/>
          </p:nvPr>
        </p:nvSpPr>
        <p:spPr>
          <a:xfrm>
            <a:off x="1" y="0"/>
            <a:ext cx="4147985" cy="6946488"/>
          </a:xfrm>
          <a:pattFill prst="pct70">
            <a:fgClr>
              <a:schemeClr val="bg2"/>
            </a:fgClr>
            <a:bgClr>
              <a:schemeClr val="bg1"/>
            </a:bgClr>
          </a:pattFill>
        </p:spPr>
        <p:txBody>
          <a:bodyPr>
            <a:normAutofit/>
          </a:bodyPr>
          <a:lstStyle>
            <a:lvl5pPr marL="1828800" indent="0" algn="l">
              <a:buNone/>
              <a:defRPr sz="1800">
                <a:solidFill>
                  <a:schemeClr val="bg1"/>
                </a:solidFill>
              </a:defRPr>
            </a:lvl5pPr>
          </a:lstStyle>
          <a:p>
            <a:pPr lvl="4"/>
            <a:endParaRPr lang="en-GB" dirty="0"/>
          </a:p>
          <a:p>
            <a:pPr lvl="4"/>
            <a:endParaRPr lang="en-GB" dirty="0"/>
          </a:p>
          <a:p>
            <a:pPr lvl="4"/>
            <a:endParaRPr lang="en-GB" dirty="0"/>
          </a:p>
          <a:p>
            <a:pPr lvl="4"/>
            <a:endParaRPr lang="en-GB" dirty="0"/>
          </a:p>
          <a:p>
            <a:pPr lvl="4"/>
            <a:endParaRPr lang="en-GB" dirty="0"/>
          </a:p>
          <a:p>
            <a:pPr lvl="4"/>
            <a:endParaRPr lang="en-GB" dirty="0"/>
          </a:p>
          <a:p>
            <a:pPr lvl="4"/>
            <a:endParaRPr lang="en-GB" dirty="0"/>
          </a:p>
          <a:p>
            <a:pPr lvl="4"/>
            <a:r>
              <a:rPr lang="en-GB" dirty="0"/>
              <a:t>Insert content</a:t>
            </a:r>
          </a:p>
        </p:txBody>
      </p:sp>
      <p:sp>
        <p:nvSpPr>
          <p:cNvPr id="13" name="Rectangle 12">
            <a:extLst>
              <a:ext uri="{FF2B5EF4-FFF2-40B4-BE49-F238E27FC236}">
                <a16:creationId xmlns:a16="http://schemas.microsoft.com/office/drawing/2014/main" id="{05E5928D-3307-8740-AC89-542B34526CAF}"/>
              </a:ext>
            </a:extLst>
          </p:cNvPr>
          <p:cNvSpPr/>
          <p:nvPr userDrawn="1"/>
        </p:nvSpPr>
        <p:spPr>
          <a:xfrm>
            <a:off x="4147985" y="-18733"/>
            <a:ext cx="4996014" cy="1076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cxnSp>
        <p:nvCxnSpPr>
          <p:cNvPr id="15" name="Straight Connector 14">
            <a:extLst>
              <a:ext uri="{FF2B5EF4-FFF2-40B4-BE49-F238E27FC236}">
                <a16:creationId xmlns:a16="http://schemas.microsoft.com/office/drawing/2014/main" id="{9DC77564-1386-D243-B291-85340D2015CF}"/>
              </a:ext>
            </a:extLst>
          </p:cNvPr>
          <p:cNvCxnSpPr>
            <a:cxnSpLocks/>
          </p:cNvCxnSpPr>
          <p:nvPr userDrawn="1"/>
        </p:nvCxnSpPr>
        <p:spPr>
          <a:xfrm>
            <a:off x="4413647" y="6310311"/>
            <a:ext cx="4499910" cy="0"/>
          </a:xfrm>
          <a:prstGeom prst="line">
            <a:avLst/>
          </a:prstGeom>
          <a:ln w="15875">
            <a:gradFill>
              <a:gsLst>
                <a:gs pos="0">
                  <a:schemeClr val="accent1"/>
                </a:gs>
                <a:gs pos="39000">
                  <a:schemeClr val="accent1"/>
                </a:gs>
                <a:gs pos="6500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222A0D-2D84-1F43-8750-E6D1BBBEB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8628" y="206775"/>
            <a:ext cx="1564391" cy="711517"/>
          </a:xfrm>
          <a:prstGeom prst="rect">
            <a:avLst/>
          </a:prstGeom>
        </p:spPr>
      </p:pic>
      <p:sp>
        <p:nvSpPr>
          <p:cNvPr id="5" name="Text Placeholder 4">
            <a:extLst>
              <a:ext uri="{FF2B5EF4-FFF2-40B4-BE49-F238E27FC236}">
                <a16:creationId xmlns:a16="http://schemas.microsoft.com/office/drawing/2014/main" id="{5B610036-3C98-CE4A-9320-366C1B72142F}"/>
              </a:ext>
            </a:extLst>
          </p:cNvPr>
          <p:cNvSpPr>
            <a:spLocks noGrp="1"/>
          </p:cNvSpPr>
          <p:nvPr>
            <p:ph type="body" sz="quarter" idx="13" hasCustomPrompt="1"/>
          </p:nvPr>
        </p:nvSpPr>
        <p:spPr>
          <a:xfrm>
            <a:off x="4413647" y="1331376"/>
            <a:ext cx="4499909" cy="786678"/>
          </a:xfrm>
        </p:spPr>
        <p:txBody>
          <a:bodyPr lIns="0" tIns="0" rIns="0" bIns="0" anchor="ctr">
            <a:noAutofit/>
          </a:bodyPr>
          <a:lstStyle>
            <a:lvl1pPr marL="0" indent="0">
              <a:lnSpc>
                <a:spcPct val="100000"/>
              </a:lnSpc>
              <a:buNone/>
              <a:defRPr sz="2400" b="1">
                <a:solidFill>
                  <a:schemeClr val="bg1"/>
                </a:solidFill>
              </a:defRPr>
            </a:lvl1pPr>
          </a:lstStyle>
          <a:p>
            <a:pPr lvl="0"/>
            <a:r>
              <a:rPr lang="en-GB" dirty="0"/>
              <a:t>Ad sale </a:t>
            </a:r>
            <a:r>
              <a:rPr lang="en-GB" dirty="0" err="1"/>
              <a:t>sensibus</a:t>
            </a:r>
            <a:r>
              <a:rPr lang="en-GB" dirty="0"/>
              <a:t> his, </a:t>
            </a:r>
            <a:r>
              <a:rPr lang="en-GB" dirty="0" err="1"/>
              <a:t>ferri</a:t>
            </a:r>
            <a:r>
              <a:rPr lang="en-GB" dirty="0"/>
              <a:t> </a:t>
            </a:r>
            <a:r>
              <a:rPr lang="en-GB" dirty="0" err="1"/>
              <a:t>splendide</a:t>
            </a:r>
            <a:r>
              <a:rPr lang="en-GB" dirty="0"/>
              <a:t> </a:t>
            </a:r>
            <a:r>
              <a:rPr lang="en-GB" dirty="0" err="1"/>
              <a:t>ut</a:t>
            </a:r>
            <a:r>
              <a:rPr lang="en-GB" dirty="0"/>
              <a:t> quo </a:t>
            </a:r>
            <a:r>
              <a:rPr lang="en-GB" dirty="0" err="1"/>
              <a:t>picuri</a:t>
            </a:r>
            <a:r>
              <a:rPr lang="en-GB" dirty="0"/>
              <a:t> </a:t>
            </a:r>
            <a:r>
              <a:rPr lang="en-GB" dirty="0" err="1"/>
              <a:t>imperdiet</a:t>
            </a:r>
            <a:endParaRPr lang="en-GB" dirty="0"/>
          </a:p>
        </p:txBody>
      </p:sp>
      <p:sp>
        <p:nvSpPr>
          <p:cNvPr id="14" name="Text Placeholder 13">
            <a:extLst>
              <a:ext uri="{FF2B5EF4-FFF2-40B4-BE49-F238E27FC236}">
                <a16:creationId xmlns:a16="http://schemas.microsoft.com/office/drawing/2014/main" id="{DD27232C-D20E-F145-AF30-9056C18B2866}"/>
              </a:ext>
            </a:extLst>
          </p:cNvPr>
          <p:cNvSpPr>
            <a:spLocks noGrp="1"/>
          </p:cNvSpPr>
          <p:nvPr>
            <p:ph type="body" sz="quarter" idx="14"/>
          </p:nvPr>
        </p:nvSpPr>
        <p:spPr>
          <a:xfrm>
            <a:off x="4413915" y="2555774"/>
            <a:ext cx="4499372" cy="3536634"/>
          </a:xfrm>
        </p:spPr>
        <p:txBody>
          <a:bodyPr lIns="0" tIns="0" rIns="0" bIns="0"/>
          <a:lstStyle>
            <a:lvl1pPr marL="228600" indent="-228600">
              <a:buClr>
                <a:schemeClr val="accent1"/>
              </a:buClr>
              <a:buFont typeface="Wingdings" pitchFamily="2" charset="2"/>
              <a:buChar char="§"/>
              <a:defRPr/>
            </a:lvl1pPr>
            <a:lvl2pPr marL="685800" indent="-228600">
              <a:buClr>
                <a:schemeClr val="accent1"/>
              </a:buClr>
              <a:buFont typeface="Wingdings" pitchFamily="2" charset="2"/>
              <a:buChar char="§"/>
              <a:defRPr/>
            </a:lvl2pPr>
            <a:lvl3pPr marL="1143000" indent="-228600">
              <a:buClr>
                <a:schemeClr val="accent1"/>
              </a:buClr>
              <a:buFont typeface="Wingdings" pitchFamily="2" charset="2"/>
              <a:buChar char="§"/>
              <a:defRPr/>
            </a:lvl3pPr>
            <a:lvl4pPr marL="1600200" indent="-228600">
              <a:buClr>
                <a:schemeClr val="accent1"/>
              </a:buClr>
              <a:buFont typeface="Wingdings" pitchFamily="2" charset="2"/>
              <a:buChar char="§"/>
              <a:defRPr/>
            </a:lvl4pPr>
            <a:lvl5pPr marL="2057400" indent="-228600">
              <a:buClr>
                <a:schemeClr val="accent1"/>
              </a:buClr>
              <a:buFont typeface="Wingdings" pitchFamily="2" charset="2"/>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 Placeholder 21">
            <a:extLst>
              <a:ext uri="{FF2B5EF4-FFF2-40B4-BE49-F238E27FC236}">
                <a16:creationId xmlns:a16="http://schemas.microsoft.com/office/drawing/2014/main" id="{4DA27466-FC35-EE49-9C1A-D93873C1052D}"/>
              </a:ext>
            </a:extLst>
          </p:cNvPr>
          <p:cNvSpPr>
            <a:spLocks noGrp="1"/>
          </p:cNvSpPr>
          <p:nvPr>
            <p:ph type="body" sz="quarter" idx="15" hasCustomPrompt="1"/>
          </p:nvPr>
        </p:nvSpPr>
        <p:spPr>
          <a:xfrm>
            <a:off x="4413647" y="6352264"/>
            <a:ext cx="2026444" cy="365125"/>
          </a:xfrm>
        </p:spPr>
        <p:txBody>
          <a:bodyPr/>
          <a:lstStyle>
            <a:lvl1pPr marL="0" indent="0">
              <a:buNone/>
              <a:defRPr sz="1000"/>
            </a:lvl1pPr>
          </a:lstStyle>
          <a:p>
            <a:r>
              <a:rPr lang="en-GB" dirty="0"/>
              <a:t>Presentation main title  |  Date</a:t>
            </a:r>
          </a:p>
        </p:txBody>
      </p:sp>
      <p:sp>
        <p:nvSpPr>
          <p:cNvPr id="16" name="Slide Number Placeholder 5">
            <a:extLst>
              <a:ext uri="{FF2B5EF4-FFF2-40B4-BE49-F238E27FC236}">
                <a16:creationId xmlns:a16="http://schemas.microsoft.com/office/drawing/2014/main" id="{3CA8A960-E6AC-2F40-93A9-4EBCC2DDEED4}"/>
              </a:ext>
            </a:extLst>
          </p:cNvPr>
          <p:cNvSpPr txBox="1">
            <a:spLocks/>
          </p:cNvSpPr>
          <p:nvPr userDrawn="1"/>
        </p:nvSpPr>
        <p:spPr>
          <a:xfrm>
            <a:off x="6855619" y="633238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3C54E1-D82B-864B-9CAF-D39DDBBCB51C}" type="slidenum">
              <a:rPr lang="en-US" sz="1000" smtClean="0">
                <a:solidFill>
                  <a:schemeClr val="tx1"/>
                </a:solidFill>
              </a:rPr>
              <a:pPr/>
              <a:t>‹#›</a:t>
            </a:fld>
            <a:endParaRPr lang="en-US" sz="1000" dirty="0">
              <a:solidFill>
                <a:schemeClr val="tx1"/>
              </a:solidFill>
            </a:endParaRPr>
          </a:p>
        </p:txBody>
      </p:sp>
    </p:spTree>
    <p:extLst>
      <p:ext uri="{BB962C8B-B14F-4D97-AF65-F5344CB8AC3E}">
        <p14:creationId xmlns:p14="http://schemas.microsoft.com/office/powerpoint/2010/main" val="3418548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DEEP LILA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43F4E1-0517-A24F-891F-D3B63D893D4A}"/>
              </a:ext>
            </a:extLst>
          </p:cNvPr>
          <p:cNvSpPr/>
          <p:nvPr userDrawn="1"/>
        </p:nvSpPr>
        <p:spPr>
          <a:xfrm>
            <a:off x="4147985" y="1057911"/>
            <a:ext cx="4996014" cy="13336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Content Placeholder 2">
            <a:extLst>
              <a:ext uri="{FF2B5EF4-FFF2-40B4-BE49-F238E27FC236}">
                <a16:creationId xmlns:a16="http://schemas.microsoft.com/office/drawing/2014/main" id="{8601BA1F-78FC-2C46-8465-BB21F5825B18}"/>
              </a:ext>
            </a:extLst>
          </p:cNvPr>
          <p:cNvSpPr>
            <a:spLocks noGrp="1"/>
          </p:cNvSpPr>
          <p:nvPr>
            <p:ph sz="half" idx="1"/>
          </p:nvPr>
        </p:nvSpPr>
        <p:spPr>
          <a:xfrm>
            <a:off x="1" y="0"/>
            <a:ext cx="4147985" cy="6946488"/>
          </a:xfrm>
          <a:pattFill prst="pct70">
            <a:fgClr>
              <a:schemeClr val="bg2"/>
            </a:fgClr>
            <a:bgClr>
              <a:schemeClr val="bg1"/>
            </a:bgClr>
          </a:pattFill>
        </p:spPr>
        <p:txBody>
          <a:bodyPr>
            <a:normAutofit/>
          </a:bodyPr>
          <a:lstStyle>
            <a:lvl5pPr marL="1828800" indent="0" algn="l">
              <a:buNone/>
              <a:defRPr sz="1800">
                <a:solidFill>
                  <a:schemeClr val="bg1"/>
                </a:solidFill>
              </a:defRPr>
            </a:lvl5pPr>
          </a:lstStyle>
          <a:p>
            <a:pPr lvl="4"/>
            <a:endParaRPr lang="en-GB" dirty="0"/>
          </a:p>
          <a:p>
            <a:pPr lvl="4"/>
            <a:endParaRPr lang="en-GB" dirty="0"/>
          </a:p>
          <a:p>
            <a:pPr lvl="4"/>
            <a:endParaRPr lang="en-GB" dirty="0"/>
          </a:p>
          <a:p>
            <a:pPr lvl="4"/>
            <a:endParaRPr lang="en-GB" dirty="0"/>
          </a:p>
          <a:p>
            <a:pPr lvl="4"/>
            <a:endParaRPr lang="en-GB" dirty="0"/>
          </a:p>
          <a:p>
            <a:pPr lvl="4"/>
            <a:endParaRPr lang="en-GB" dirty="0"/>
          </a:p>
          <a:p>
            <a:pPr lvl="4"/>
            <a:endParaRPr lang="en-GB" dirty="0"/>
          </a:p>
          <a:p>
            <a:pPr lvl="4"/>
            <a:r>
              <a:rPr lang="en-GB" dirty="0"/>
              <a:t>Insert content</a:t>
            </a:r>
          </a:p>
        </p:txBody>
      </p:sp>
      <p:sp>
        <p:nvSpPr>
          <p:cNvPr id="13" name="Rectangle 12">
            <a:extLst>
              <a:ext uri="{FF2B5EF4-FFF2-40B4-BE49-F238E27FC236}">
                <a16:creationId xmlns:a16="http://schemas.microsoft.com/office/drawing/2014/main" id="{05E5928D-3307-8740-AC89-542B34526CAF}"/>
              </a:ext>
            </a:extLst>
          </p:cNvPr>
          <p:cNvSpPr/>
          <p:nvPr userDrawn="1"/>
        </p:nvSpPr>
        <p:spPr>
          <a:xfrm>
            <a:off x="4147985" y="-18733"/>
            <a:ext cx="4996014" cy="1076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cxnSp>
        <p:nvCxnSpPr>
          <p:cNvPr id="15" name="Straight Connector 14">
            <a:extLst>
              <a:ext uri="{FF2B5EF4-FFF2-40B4-BE49-F238E27FC236}">
                <a16:creationId xmlns:a16="http://schemas.microsoft.com/office/drawing/2014/main" id="{9DC77564-1386-D243-B291-85340D2015CF}"/>
              </a:ext>
            </a:extLst>
          </p:cNvPr>
          <p:cNvCxnSpPr>
            <a:cxnSpLocks/>
          </p:cNvCxnSpPr>
          <p:nvPr userDrawn="1"/>
        </p:nvCxnSpPr>
        <p:spPr>
          <a:xfrm>
            <a:off x="4413647" y="6310311"/>
            <a:ext cx="4499910" cy="0"/>
          </a:xfrm>
          <a:prstGeom prst="line">
            <a:avLst/>
          </a:prstGeom>
          <a:ln w="15875">
            <a:gradFill>
              <a:gsLst>
                <a:gs pos="0">
                  <a:schemeClr val="accent1"/>
                </a:gs>
                <a:gs pos="39000">
                  <a:schemeClr val="accent1"/>
                </a:gs>
                <a:gs pos="6500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222A0D-2D84-1F43-8750-E6D1BBBEB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8628" y="206775"/>
            <a:ext cx="1564391" cy="711517"/>
          </a:xfrm>
          <a:prstGeom prst="rect">
            <a:avLst/>
          </a:prstGeom>
        </p:spPr>
      </p:pic>
      <p:sp>
        <p:nvSpPr>
          <p:cNvPr id="5" name="Text Placeholder 4">
            <a:extLst>
              <a:ext uri="{FF2B5EF4-FFF2-40B4-BE49-F238E27FC236}">
                <a16:creationId xmlns:a16="http://schemas.microsoft.com/office/drawing/2014/main" id="{5B610036-3C98-CE4A-9320-366C1B72142F}"/>
              </a:ext>
            </a:extLst>
          </p:cNvPr>
          <p:cNvSpPr>
            <a:spLocks noGrp="1"/>
          </p:cNvSpPr>
          <p:nvPr>
            <p:ph type="body" sz="quarter" idx="13" hasCustomPrompt="1"/>
          </p:nvPr>
        </p:nvSpPr>
        <p:spPr>
          <a:xfrm>
            <a:off x="4413647" y="1331376"/>
            <a:ext cx="4499909" cy="786678"/>
          </a:xfrm>
        </p:spPr>
        <p:txBody>
          <a:bodyPr lIns="0" tIns="0" rIns="0" bIns="0" anchor="ctr">
            <a:noAutofit/>
          </a:bodyPr>
          <a:lstStyle>
            <a:lvl1pPr marL="0" indent="0">
              <a:lnSpc>
                <a:spcPct val="100000"/>
              </a:lnSpc>
              <a:buNone/>
              <a:defRPr sz="2400" b="1">
                <a:solidFill>
                  <a:schemeClr val="bg1"/>
                </a:solidFill>
              </a:defRPr>
            </a:lvl1pPr>
          </a:lstStyle>
          <a:p>
            <a:pPr lvl="0"/>
            <a:r>
              <a:rPr lang="en-GB" dirty="0"/>
              <a:t>Ad sale </a:t>
            </a:r>
            <a:r>
              <a:rPr lang="en-GB" dirty="0" err="1"/>
              <a:t>sensibus</a:t>
            </a:r>
            <a:r>
              <a:rPr lang="en-GB" dirty="0"/>
              <a:t> his, </a:t>
            </a:r>
            <a:r>
              <a:rPr lang="en-GB" dirty="0" err="1"/>
              <a:t>ferri</a:t>
            </a:r>
            <a:r>
              <a:rPr lang="en-GB" dirty="0"/>
              <a:t> </a:t>
            </a:r>
            <a:r>
              <a:rPr lang="en-GB" dirty="0" err="1"/>
              <a:t>splendide</a:t>
            </a:r>
            <a:r>
              <a:rPr lang="en-GB" dirty="0"/>
              <a:t> </a:t>
            </a:r>
            <a:r>
              <a:rPr lang="en-GB" dirty="0" err="1"/>
              <a:t>ut</a:t>
            </a:r>
            <a:r>
              <a:rPr lang="en-GB" dirty="0"/>
              <a:t> quo </a:t>
            </a:r>
            <a:r>
              <a:rPr lang="en-GB" dirty="0" err="1"/>
              <a:t>picuri</a:t>
            </a:r>
            <a:r>
              <a:rPr lang="en-GB" dirty="0"/>
              <a:t> </a:t>
            </a:r>
            <a:r>
              <a:rPr lang="en-GB" dirty="0" err="1"/>
              <a:t>imperdiet</a:t>
            </a:r>
            <a:endParaRPr lang="en-GB" dirty="0"/>
          </a:p>
        </p:txBody>
      </p:sp>
      <p:sp>
        <p:nvSpPr>
          <p:cNvPr id="14" name="Text Placeholder 13">
            <a:extLst>
              <a:ext uri="{FF2B5EF4-FFF2-40B4-BE49-F238E27FC236}">
                <a16:creationId xmlns:a16="http://schemas.microsoft.com/office/drawing/2014/main" id="{DD27232C-D20E-F145-AF30-9056C18B2866}"/>
              </a:ext>
            </a:extLst>
          </p:cNvPr>
          <p:cNvSpPr>
            <a:spLocks noGrp="1"/>
          </p:cNvSpPr>
          <p:nvPr>
            <p:ph type="body" sz="quarter" idx="14"/>
          </p:nvPr>
        </p:nvSpPr>
        <p:spPr>
          <a:xfrm>
            <a:off x="4413915" y="2555774"/>
            <a:ext cx="4499372" cy="3536634"/>
          </a:xfrm>
        </p:spPr>
        <p:txBody>
          <a:bodyPr lIns="0" tIns="0" rIns="0" bIns="0"/>
          <a:lstStyle>
            <a:lvl1pPr marL="228600" indent="-228600">
              <a:buClr>
                <a:schemeClr val="accent1"/>
              </a:buClr>
              <a:buFont typeface="Wingdings" pitchFamily="2" charset="2"/>
              <a:buChar char="§"/>
              <a:defRPr/>
            </a:lvl1pPr>
            <a:lvl2pPr marL="685800" indent="-228600">
              <a:buClr>
                <a:schemeClr val="accent1"/>
              </a:buClr>
              <a:buFont typeface="Wingdings" pitchFamily="2" charset="2"/>
              <a:buChar char="§"/>
              <a:defRPr/>
            </a:lvl2pPr>
            <a:lvl3pPr marL="1143000" indent="-228600">
              <a:buClr>
                <a:schemeClr val="accent1"/>
              </a:buClr>
              <a:buFont typeface="Wingdings" pitchFamily="2" charset="2"/>
              <a:buChar char="§"/>
              <a:defRPr/>
            </a:lvl3pPr>
            <a:lvl4pPr marL="1600200" indent="-228600">
              <a:buClr>
                <a:schemeClr val="accent1"/>
              </a:buClr>
              <a:buFont typeface="Wingdings" pitchFamily="2" charset="2"/>
              <a:buChar char="§"/>
              <a:defRPr/>
            </a:lvl4pPr>
            <a:lvl5pPr marL="2057400" indent="-228600">
              <a:buClr>
                <a:schemeClr val="accent1"/>
              </a:buClr>
              <a:buFont typeface="Wingdings" pitchFamily="2" charset="2"/>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 Placeholder 21">
            <a:extLst>
              <a:ext uri="{FF2B5EF4-FFF2-40B4-BE49-F238E27FC236}">
                <a16:creationId xmlns:a16="http://schemas.microsoft.com/office/drawing/2014/main" id="{BCE26B93-3266-3C47-B8B6-FD63EF4B0462}"/>
              </a:ext>
            </a:extLst>
          </p:cNvPr>
          <p:cNvSpPr>
            <a:spLocks noGrp="1"/>
          </p:cNvSpPr>
          <p:nvPr>
            <p:ph type="body" sz="quarter" idx="15" hasCustomPrompt="1"/>
          </p:nvPr>
        </p:nvSpPr>
        <p:spPr>
          <a:xfrm>
            <a:off x="4413647" y="6352264"/>
            <a:ext cx="2026444" cy="365125"/>
          </a:xfrm>
        </p:spPr>
        <p:txBody>
          <a:bodyPr/>
          <a:lstStyle>
            <a:lvl1pPr marL="0" indent="0">
              <a:buNone/>
              <a:defRPr sz="1000"/>
            </a:lvl1pPr>
          </a:lstStyle>
          <a:p>
            <a:r>
              <a:rPr lang="en-GB" dirty="0"/>
              <a:t>Presentation main title  |  Date</a:t>
            </a:r>
          </a:p>
        </p:txBody>
      </p:sp>
      <p:sp>
        <p:nvSpPr>
          <p:cNvPr id="16" name="Slide Number Placeholder 5">
            <a:extLst>
              <a:ext uri="{FF2B5EF4-FFF2-40B4-BE49-F238E27FC236}">
                <a16:creationId xmlns:a16="http://schemas.microsoft.com/office/drawing/2014/main" id="{512EB3AD-91E0-444D-AD8E-08873E87C2C5}"/>
              </a:ext>
            </a:extLst>
          </p:cNvPr>
          <p:cNvSpPr txBox="1">
            <a:spLocks/>
          </p:cNvSpPr>
          <p:nvPr userDrawn="1"/>
        </p:nvSpPr>
        <p:spPr>
          <a:xfrm>
            <a:off x="6855619" y="633238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3C54E1-D82B-864B-9CAF-D39DDBBCB51C}" type="slidenum">
              <a:rPr lang="en-US" sz="1000" smtClean="0">
                <a:solidFill>
                  <a:schemeClr val="tx1"/>
                </a:solidFill>
              </a:rPr>
              <a:pPr/>
              <a:t>‹#›</a:t>
            </a:fld>
            <a:endParaRPr lang="en-US" sz="1000" dirty="0">
              <a:solidFill>
                <a:schemeClr val="tx1"/>
              </a:solidFill>
            </a:endParaRPr>
          </a:p>
        </p:txBody>
      </p:sp>
    </p:spTree>
    <p:extLst>
      <p:ext uri="{BB962C8B-B14F-4D97-AF65-F5344CB8AC3E}">
        <p14:creationId xmlns:p14="http://schemas.microsoft.com/office/powerpoint/2010/main" val="349922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TURB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43F4E1-0517-A24F-891F-D3B63D893D4A}"/>
              </a:ext>
            </a:extLst>
          </p:cNvPr>
          <p:cNvSpPr/>
          <p:nvPr userDrawn="1"/>
        </p:nvSpPr>
        <p:spPr>
          <a:xfrm>
            <a:off x="4147985" y="1057911"/>
            <a:ext cx="4996014" cy="13336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Content Placeholder 2">
            <a:extLst>
              <a:ext uri="{FF2B5EF4-FFF2-40B4-BE49-F238E27FC236}">
                <a16:creationId xmlns:a16="http://schemas.microsoft.com/office/drawing/2014/main" id="{8601BA1F-78FC-2C46-8465-BB21F5825B18}"/>
              </a:ext>
            </a:extLst>
          </p:cNvPr>
          <p:cNvSpPr>
            <a:spLocks noGrp="1"/>
          </p:cNvSpPr>
          <p:nvPr>
            <p:ph sz="half" idx="1"/>
          </p:nvPr>
        </p:nvSpPr>
        <p:spPr>
          <a:xfrm>
            <a:off x="1" y="0"/>
            <a:ext cx="4147985" cy="6946488"/>
          </a:xfrm>
          <a:pattFill prst="pct70">
            <a:fgClr>
              <a:schemeClr val="bg2"/>
            </a:fgClr>
            <a:bgClr>
              <a:schemeClr val="bg1"/>
            </a:bgClr>
          </a:pattFill>
        </p:spPr>
        <p:txBody>
          <a:bodyPr>
            <a:normAutofit/>
          </a:bodyPr>
          <a:lstStyle>
            <a:lvl5pPr marL="1828800" indent="0" algn="l">
              <a:buNone/>
              <a:defRPr sz="1800">
                <a:solidFill>
                  <a:schemeClr val="bg1"/>
                </a:solidFill>
              </a:defRPr>
            </a:lvl5pPr>
          </a:lstStyle>
          <a:p>
            <a:pPr lvl="4"/>
            <a:endParaRPr lang="en-GB" dirty="0"/>
          </a:p>
          <a:p>
            <a:pPr lvl="4"/>
            <a:endParaRPr lang="en-GB" dirty="0"/>
          </a:p>
          <a:p>
            <a:pPr lvl="4"/>
            <a:endParaRPr lang="en-GB" dirty="0"/>
          </a:p>
          <a:p>
            <a:pPr lvl="4"/>
            <a:endParaRPr lang="en-GB" dirty="0"/>
          </a:p>
          <a:p>
            <a:pPr lvl="4"/>
            <a:endParaRPr lang="en-GB" dirty="0"/>
          </a:p>
          <a:p>
            <a:pPr lvl="4"/>
            <a:endParaRPr lang="en-GB" dirty="0"/>
          </a:p>
          <a:p>
            <a:pPr lvl="4"/>
            <a:endParaRPr lang="en-GB" dirty="0"/>
          </a:p>
          <a:p>
            <a:pPr lvl="4"/>
            <a:r>
              <a:rPr lang="en-GB" dirty="0"/>
              <a:t>Insert content</a:t>
            </a:r>
          </a:p>
        </p:txBody>
      </p:sp>
      <p:sp>
        <p:nvSpPr>
          <p:cNvPr id="13" name="Rectangle 12">
            <a:extLst>
              <a:ext uri="{FF2B5EF4-FFF2-40B4-BE49-F238E27FC236}">
                <a16:creationId xmlns:a16="http://schemas.microsoft.com/office/drawing/2014/main" id="{05E5928D-3307-8740-AC89-542B34526CAF}"/>
              </a:ext>
            </a:extLst>
          </p:cNvPr>
          <p:cNvSpPr/>
          <p:nvPr userDrawn="1"/>
        </p:nvSpPr>
        <p:spPr>
          <a:xfrm>
            <a:off x="4147985" y="-18733"/>
            <a:ext cx="4996014" cy="1076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cxnSp>
        <p:nvCxnSpPr>
          <p:cNvPr id="15" name="Straight Connector 14">
            <a:extLst>
              <a:ext uri="{FF2B5EF4-FFF2-40B4-BE49-F238E27FC236}">
                <a16:creationId xmlns:a16="http://schemas.microsoft.com/office/drawing/2014/main" id="{9DC77564-1386-D243-B291-85340D2015CF}"/>
              </a:ext>
            </a:extLst>
          </p:cNvPr>
          <p:cNvCxnSpPr>
            <a:cxnSpLocks/>
          </p:cNvCxnSpPr>
          <p:nvPr userDrawn="1"/>
        </p:nvCxnSpPr>
        <p:spPr>
          <a:xfrm>
            <a:off x="4413647" y="6310311"/>
            <a:ext cx="4499910" cy="0"/>
          </a:xfrm>
          <a:prstGeom prst="line">
            <a:avLst/>
          </a:prstGeom>
          <a:ln w="15875">
            <a:gradFill>
              <a:gsLst>
                <a:gs pos="0">
                  <a:schemeClr val="accent1"/>
                </a:gs>
                <a:gs pos="39000">
                  <a:schemeClr val="accent1"/>
                </a:gs>
                <a:gs pos="6500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222A0D-2D84-1F43-8750-E6D1BBBEB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8628" y="206775"/>
            <a:ext cx="1564391" cy="711517"/>
          </a:xfrm>
          <a:prstGeom prst="rect">
            <a:avLst/>
          </a:prstGeom>
        </p:spPr>
      </p:pic>
      <p:sp>
        <p:nvSpPr>
          <p:cNvPr id="5" name="Text Placeholder 4">
            <a:extLst>
              <a:ext uri="{FF2B5EF4-FFF2-40B4-BE49-F238E27FC236}">
                <a16:creationId xmlns:a16="http://schemas.microsoft.com/office/drawing/2014/main" id="{5B610036-3C98-CE4A-9320-366C1B72142F}"/>
              </a:ext>
            </a:extLst>
          </p:cNvPr>
          <p:cNvSpPr>
            <a:spLocks noGrp="1"/>
          </p:cNvSpPr>
          <p:nvPr>
            <p:ph type="body" sz="quarter" idx="13" hasCustomPrompt="1"/>
          </p:nvPr>
        </p:nvSpPr>
        <p:spPr>
          <a:xfrm>
            <a:off x="4413647" y="1331376"/>
            <a:ext cx="4499909" cy="786678"/>
          </a:xfrm>
        </p:spPr>
        <p:txBody>
          <a:bodyPr lIns="0" tIns="0" rIns="0" bIns="0" anchor="ctr">
            <a:noAutofit/>
          </a:bodyPr>
          <a:lstStyle>
            <a:lvl1pPr marL="0" indent="0">
              <a:lnSpc>
                <a:spcPct val="100000"/>
              </a:lnSpc>
              <a:buNone/>
              <a:defRPr sz="2400" b="1">
                <a:solidFill>
                  <a:schemeClr val="bg1"/>
                </a:solidFill>
              </a:defRPr>
            </a:lvl1pPr>
          </a:lstStyle>
          <a:p>
            <a:pPr lvl="0"/>
            <a:r>
              <a:rPr lang="en-GB" dirty="0"/>
              <a:t>Ad sale </a:t>
            </a:r>
            <a:r>
              <a:rPr lang="en-GB" dirty="0" err="1"/>
              <a:t>sensibus</a:t>
            </a:r>
            <a:r>
              <a:rPr lang="en-GB" dirty="0"/>
              <a:t> his, </a:t>
            </a:r>
            <a:r>
              <a:rPr lang="en-GB" dirty="0" err="1"/>
              <a:t>ferri</a:t>
            </a:r>
            <a:r>
              <a:rPr lang="en-GB" dirty="0"/>
              <a:t> </a:t>
            </a:r>
            <a:r>
              <a:rPr lang="en-GB" dirty="0" err="1"/>
              <a:t>splendide</a:t>
            </a:r>
            <a:r>
              <a:rPr lang="en-GB" dirty="0"/>
              <a:t> </a:t>
            </a:r>
            <a:r>
              <a:rPr lang="en-GB" dirty="0" err="1"/>
              <a:t>ut</a:t>
            </a:r>
            <a:r>
              <a:rPr lang="en-GB" dirty="0"/>
              <a:t> quo </a:t>
            </a:r>
            <a:r>
              <a:rPr lang="en-GB" dirty="0" err="1"/>
              <a:t>picuri</a:t>
            </a:r>
            <a:r>
              <a:rPr lang="en-GB" dirty="0"/>
              <a:t> </a:t>
            </a:r>
            <a:r>
              <a:rPr lang="en-GB" dirty="0" err="1"/>
              <a:t>imperdiet</a:t>
            </a:r>
            <a:endParaRPr lang="en-GB" dirty="0"/>
          </a:p>
        </p:txBody>
      </p:sp>
      <p:sp>
        <p:nvSpPr>
          <p:cNvPr id="14" name="Text Placeholder 13">
            <a:extLst>
              <a:ext uri="{FF2B5EF4-FFF2-40B4-BE49-F238E27FC236}">
                <a16:creationId xmlns:a16="http://schemas.microsoft.com/office/drawing/2014/main" id="{DD27232C-D20E-F145-AF30-9056C18B2866}"/>
              </a:ext>
            </a:extLst>
          </p:cNvPr>
          <p:cNvSpPr>
            <a:spLocks noGrp="1"/>
          </p:cNvSpPr>
          <p:nvPr>
            <p:ph type="body" sz="quarter" idx="14"/>
          </p:nvPr>
        </p:nvSpPr>
        <p:spPr>
          <a:xfrm>
            <a:off x="4413915" y="2555774"/>
            <a:ext cx="4499372" cy="3536634"/>
          </a:xfrm>
        </p:spPr>
        <p:txBody>
          <a:bodyPr lIns="0" tIns="0" rIns="0" bIns="0"/>
          <a:lstStyle>
            <a:lvl1pPr marL="228600" indent="-228600">
              <a:buClr>
                <a:schemeClr val="accent1"/>
              </a:buClr>
              <a:buFont typeface="Wingdings" pitchFamily="2" charset="2"/>
              <a:buChar char="§"/>
              <a:defRPr/>
            </a:lvl1pPr>
            <a:lvl2pPr marL="685800" indent="-228600">
              <a:buClr>
                <a:schemeClr val="accent1"/>
              </a:buClr>
              <a:buFont typeface="Wingdings" pitchFamily="2" charset="2"/>
              <a:buChar char="§"/>
              <a:defRPr/>
            </a:lvl2pPr>
            <a:lvl3pPr marL="1143000" indent="-228600">
              <a:buClr>
                <a:schemeClr val="accent1"/>
              </a:buClr>
              <a:buFont typeface="Wingdings" pitchFamily="2" charset="2"/>
              <a:buChar char="§"/>
              <a:defRPr/>
            </a:lvl3pPr>
            <a:lvl4pPr marL="1600200" indent="-228600">
              <a:buClr>
                <a:schemeClr val="accent1"/>
              </a:buClr>
              <a:buFont typeface="Wingdings" pitchFamily="2" charset="2"/>
              <a:buChar char="§"/>
              <a:defRPr/>
            </a:lvl4pPr>
            <a:lvl5pPr marL="2057400" indent="-228600">
              <a:buClr>
                <a:schemeClr val="accent1"/>
              </a:buClr>
              <a:buFont typeface="Wingdings" pitchFamily="2" charset="2"/>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 Placeholder 21">
            <a:extLst>
              <a:ext uri="{FF2B5EF4-FFF2-40B4-BE49-F238E27FC236}">
                <a16:creationId xmlns:a16="http://schemas.microsoft.com/office/drawing/2014/main" id="{351066BC-FF8E-9543-A9CB-8E59D16B8A51}"/>
              </a:ext>
            </a:extLst>
          </p:cNvPr>
          <p:cNvSpPr>
            <a:spLocks noGrp="1"/>
          </p:cNvSpPr>
          <p:nvPr>
            <p:ph type="body" sz="quarter" idx="15" hasCustomPrompt="1"/>
          </p:nvPr>
        </p:nvSpPr>
        <p:spPr>
          <a:xfrm>
            <a:off x="4413647" y="6352264"/>
            <a:ext cx="2026444" cy="365125"/>
          </a:xfrm>
        </p:spPr>
        <p:txBody>
          <a:bodyPr/>
          <a:lstStyle>
            <a:lvl1pPr marL="0" indent="0">
              <a:buNone/>
              <a:defRPr sz="1000"/>
            </a:lvl1pPr>
          </a:lstStyle>
          <a:p>
            <a:r>
              <a:rPr lang="en-GB" dirty="0"/>
              <a:t>Presentation main title  |  Date</a:t>
            </a:r>
          </a:p>
        </p:txBody>
      </p:sp>
      <p:sp>
        <p:nvSpPr>
          <p:cNvPr id="16" name="Slide Number Placeholder 5">
            <a:extLst>
              <a:ext uri="{FF2B5EF4-FFF2-40B4-BE49-F238E27FC236}">
                <a16:creationId xmlns:a16="http://schemas.microsoft.com/office/drawing/2014/main" id="{E17BFA3B-1478-994A-9E33-83FDEDE85E71}"/>
              </a:ext>
            </a:extLst>
          </p:cNvPr>
          <p:cNvSpPr txBox="1">
            <a:spLocks/>
          </p:cNvSpPr>
          <p:nvPr userDrawn="1"/>
        </p:nvSpPr>
        <p:spPr>
          <a:xfrm>
            <a:off x="6855619" y="633238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3C54E1-D82B-864B-9CAF-D39DDBBCB51C}" type="slidenum">
              <a:rPr lang="en-US" sz="1000" smtClean="0">
                <a:solidFill>
                  <a:schemeClr val="tx1"/>
                </a:solidFill>
              </a:rPr>
              <a:pPr/>
              <a:t>‹#›</a:t>
            </a:fld>
            <a:endParaRPr lang="en-US" sz="1000" dirty="0">
              <a:solidFill>
                <a:schemeClr val="tx1"/>
              </a:solidFill>
            </a:endParaRPr>
          </a:p>
        </p:txBody>
      </p:sp>
    </p:spTree>
    <p:extLst>
      <p:ext uri="{BB962C8B-B14F-4D97-AF65-F5344CB8AC3E}">
        <p14:creationId xmlns:p14="http://schemas.microsoft.com/office/powerpoint/2010/main" val="914038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E5928D-3307-8740-AC89-542B34526CAF}"/>
              </a:ext>
            </a:extLst>
          </p:cNvPr>
          <p:cNvSpPr/>
          <p:nvPr userDrawn="1"/>
        </p:nvSpPr>
        <p:spPr>
          <a:xfrm>
            <a:off x="0" y="-18733"/>
            <a:ext cx="9144000" cy="1076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Title Placeholder 1">
            <a:extLst>
              <a:ext uri="{FF2B5EF4-FFF2-40B4-BE49-F238E27FC236}">
                <a16:creationId xmlns:a16="http://schemas.microsoft.com/office/drawing/2014/main" id="{F4124AE9-0595-D340-8C6D-3D37F59C9D8C}"/>
              </a:ext>
            </a:extLst>
          </p:cNvPr>
          <p:cNvSpPr>
            <a:spLocks noGrp="1"/>
          </p:cNvSpPr>
          <p:nvPr>
            <p:ph type="title" hasCustomPrompt="1"/>
          </p:nvPr>
        </p:nvSpPr>
        <p:spPr>
          <a:xfrm>
            <a:off x="261786" y="206774"/>
            <a:ext cx="6625712" cy="711518"/>
          </a:xfrm>
          <a:prstGeom prst="rect">
            <a:avLst/>
          </a:prstGeom>
        </p:spPr>
        <p:txBody>
          <a:bodyPr vert="horz" lIns="0" tIns="0" rIns="0" bIns="0" rtlCol="0" anchor="ctr">
            <a:normAutofit/>
          </a:bodyPr>
          <a:lstStyle>
            <a:lvl1pPr>
              <a:defRPr>
                <a:solidFill>
                  <a:schemeClr val="bg1"/>
                </a:solidFill>
              </a:defRPr>
            </a:lvl1pPr>
          </a:lstStyle>
          <a:p>
            <a:r>
              <a:rPr lang="en-GB" dirty="0"/>
              <a:t>Title and summary</a:t>
            </a:r>
          </a:p>
        </p:txBody>
      </p:sp>
      <p:cxnSp>
        <p:nvCxnSpPr>
          <p:cNvPr id="15" name="Straight Connector 14">
            <a:extLst>
              <a:ext uri="{FF2B5EF4-FFF2-40B4-BE49-F238E27FC236}">
                <a16:creationId xmlns:a16="http://schemas.microsoft.com/office/drawing/2014/main" id="{9DC77564-1386-D243-B291-85340D2015CF}"/>
              </a:ext>
            </a:extLst>
          </p:cNvPr>
          <p:cNvCxnSpPr>
            <a:cxnSpLocks/>
          </p:cNvCxnSpPr>
          <p:nvPr userDrawn="1"/>
        </p:nvCxnSpPr>
        <p:spPr>
          <a:xfrm>
            <a:off x="230445" y="6293281"/>
            <a:ext cx="8683112" cy="17030"/>
          </a:xfrm>
          <a:prstGeom prst="line">
            <a:avLst/>
          </a:prstGeom>
          <a:ln w="15875">
            <a:gradFill>
              <a:gsLst>
                <a:gs pos="0">
                  <a:schemeClr val="accent1"/>
                </a:gs>
                <a:gs pos="39000">
                  <a:schemeClr val="accent1"/>
                </a:gs>
                <a:gs pos="6500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222A0D-2D84-1F43-8750-E6D1BBBEB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8628" y="206775"/>
            <a:ext cx="1564391" cy="711517"/>
          </a:xfrm>
          <a:prstGeom prst="rect">
            <a:avLst/>
          </a:prstGeom>
        </p:spPr>
      </p:pic>
      <p:sp>
        <p:nvSpPr>
          <p:cNvPr id="5" name="Text Placeholder 4">
            <a:extLst>
              <a:ext uri="{FF2B5EF4-FFF2-40B4-BE49-F238E27FC236}">
                <a16:creationId xmlns:a16="http://schemas.microsoft.com/office/drawing/2014/main" id="{5B610036-3C98-CE4A-9320-366C1B72142F}"/>
              </a:ext>
            </a:extLst>
          </p:cNvPr>
          <p:cNvSpPr>
            <a:spLocks noGrp="1"/>
          </p:cNvSpPr>
          <p:nvPr>
            <p:ph type="body" sz="quarter" idx="13" hasCustomPrompt="1"/>
          </p:nvPr>
        </p:nvSpPr>
        <p:spPr>
          <a:xfrm>
            <a:off x="230445" y="1409701"/>
            <a:ext cx="8683112" cy="548575"/>
          </a:xfrm>
        </p:spPr>
        <p:txBody>
          <a:bodyPr lIns="0" tIns="0" rIns="0" bIns="0">
            <a:noAutofit/>
          </a:bodyPr>
          <a:lstStyle>
            <a:lvl1pPr marL="0" indent="0">
              <a:lnSpc>
                <a:spcPct val="100000"/>
              </a:lnSpc>
              <a:buNone/>
              <a:defRPr sz="2400" b="1">
                <a:solidFill>
                  <a:schemeClr val="accent1"/>
                </a:solidFill>
              </a:defRPr>
            </a:lvl1pPr>
          </a:lstStyle>
          <a:p>
            <a:pPr lvl="0"/>
            <a:r>
              <a:rPr lang="en-GB" dirty="0"/>
              <a:t>Ad sale </a:t>
            </a:r>
            <a:r>
              <a:rPr lang="en-GB" dirty="0" err="1"/>
              <a:t>sensibus</a:t>
            </a:r>
            <a:r>
              <a:rPr lang="en-GB" dirty="0"/>
              <a:t> his, </a:t>
            </a:r>
            <a:r>
              <a:rPr lang="en-GB" dirty="0" err="1"/>
              <a:t>ferri</a:t>
            </a:r>
            <a:r>
              <a:rPr lang="en-GB" dirty="0"/>
              <a:t> </a:t>
            </a:r>
            <a:r>
              <a:rPr lang="en-GB" dirty="0" err="1"/>
              <a:t>splendide</a:t>
            </a:r>
            <a:r>
              <a:rPr lang="en-GB" dirty="0"/>
              <a:t> </a:t>
            </a:r>
            <a:r>
              <a:rPr lang="en-GB" dirty="0" err="1"/>
              <a:t>ut</a:t>
            </a:r>
            <a:r>
              <a:rPr lang="en-GB" dirty="0"/>
              <a:t> quo </a:t>
            </a:r>
            <a:r>
              <a:rPr lang="en-GB" dirty="0" err="1"/>
              <a:t>picuri</a:t>
            </a:r>
            <a:r>
              <a:rPr lang="en-GB" dirty="0"/>
              <a:t> </a:t>
            </a:r>
            <a:r>
              <a:rPr lang="en-GB" dirty="0" err="1"/>
              <a:t>imperdiet</a:t>
            </a:r>
            <a:endParaRPr lang="en-GB" dirty="0"/>
          </a:p>
        </p:txBody>
      </p:sp>
      <p:sp>
        <p:nvSpPr>
          <p:cNvPr id="14" name="Text Placeholder 13">
            <a:extLst>
              <a:ext uri="{FF2B5EF4-FFF2-40B4-BE49-F238E27FC236}">
                <a16:creationId xmlns:a16="http://schemas.microsoft.com/office/drawing/2014/main" id="{DD27232C-D20E-F145-AF30-9056C18B2866}"/>
              </a:ext>
            </a:extLst>
          </p:cNvPr>
          <p:cNvSpPr>
            <a:spLocks noGrp="1"/>
          </p:cNvSpPr>
          <p:nvPr>
            <p:ph type="body" sz="quarter" idx="14"/>
          </p:nvPr>
        </p:nvSpPr>
        <p:spPr>
          <a:xfrm>
            <a:off x="229907" y="2248601"/>
            <a:ext cx="8683112" cy="3679555"/>
          </a:xfrm>
        </p:spPr>
        <p:txBody>
          <a:bodyPr lIns="0" tIns="0" rIns="0" bIns="0"/>
          <a:lstStyle>
            <a:lvl1pPr marL="228600" indent="-228600">
              <a:buClr>
                <a:schemeClr val="accent1"/>
              </a:buClr>
              <a:buFont typeface="Wingdings" pitchFamily="2" charset="2"/>
              <a:buChar char="§"/>
              <a:defRPr/>
            </a:lvl1pPr>
            <a:lvl2pPr marL="685800" indent="-228600">
              <a:buClr>
                <a:schemeClr val="accent1"/>
              </a:buClr>
              <a:buFont typeface="Wingdings" pitchFamily="2" charset="2"/>
              <a:buChar char="§"/>
              <a:defRPr/>
            </a:lvl2pPr>
            <a:lvl3pPr marL="1143000" indent="-228600">
              <a:buClr>
                <a:schemeClr val="accent1"/>
              </a:buClr>
              <a:buFont typeface="Wingdings" pitchFamily="2" charset="2"/>
              <a:buChar char="§"/>
              <a:defRPr/>
            </a:lvl3pPr>
            <a:lvl4pPr marL="1600200" indent="-228600">
              <a:buClr>
                <a:schemeClr val="accent1"/>
              </a:buClr>
              <a:buFont typeface="Wingdings" pitchFamily="2" charset="2"/>
              <a:buChar char="§"/>
              <a:defRPr/>
            </a:lvl4pPr>
            <a:lvl5pPr marL="2057400" indent="-228600">
              <a:buClr>
                <a:schemeClr val="accent1"/>
              </a:buClr>
              <a:buFont typeface="Wingdings" pitchFamily="2" charset="2"/>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 Placeholder 21">
            <a:extLst>
              <a:ext uri="{FF2B5EF4-FFF2-40B4-BE49-F238E27FC236}">
                <a16:creationId xmlns:a16="http://schemas.microsoft.com/office/drawing/2014/main" id="{DED1E29B-FED1-334B-8445-D0DC0231ECAF}"/>
              </a:ext>
            </a:extLst>
          </p:cNvPr>
          <p:cNvSpPr>
            <a:spLocks noGrp="1"/>
          </p:cNvSpPr>
          <p:nvPr>
            <p:ph type="body" sz="quarter" idx="15" hasCustomPrompt="1"/>
          </p:nvPr>
        </p:nvSpPr>
        <p:spPr>
          <a:xfrm>
            <a:off x="230444" y="6352263"/>
            <a:ext cx="2026444" cy="365125"/>
          </a:xfrm>
        </p:spPr>
        <p:txBody>
          <a:bodyPr/>
          <a:lstStyle>
            <a:lvl1pPr marL="0" indent="0">
              <a:buNone/>
              <a:defRPr sz="1000"/>
            </a:lvl1pPr>
          </a:lstStyle>
          <a:p>
            <a:r>
              <a:rPr lang="en-GB" dirty="0"/>
              <a:t>Presentation main title  |  Date</a:t>
            </a:r>
          </a:p>
        </p:txBody>
      </p:sp>
      <p:sp>
        <p:nvSpPr>
          <p:cNvPr id="16" name="Slide Number Placeholder 5">
            <a:extLst>
              <a:ext uri="{FF2B5EF4-FFF2-40B4-BE49-F238E27FC236}">
                <a16:creationId xmlns:a16="http://schemas.microsoft.com/office/drawing/2014/main" id="{FCFAC55C-D1EB-3D45-BD1A-2E16355397FE}"/>
              </a:ext>
            </a:extLst>
          </p:cNvPr>
          <p:cNvSpPr txBox="1">
            <a:spLocks/>
          </p:cNvSpPr>
          <p:nvPr userDrawn="1"/>
        </p:nvSpPr>
        <p:spPr>
          <a:xfrm>
            <a:off x="6855619" y="633238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3C54E1-D82B-864B-9CAF-D39DDBBCB51C}" type="slidenum">
              <a:rPr lang="en-US" sz="1000" smtClean="0">
                <a:solidFill>
                  <a:schemeClr val="tx1"/>
                </a:solidFill>
              </a:rPr>
              <a:pPr/>
              <a:t>‹#›</a:t>
            </a:fld>
            <a:endParaRPr lang="en-US" sz="1000" dirty="0">
              <a:solidFill>
                <a:schemeClr val="tx1"/>
              </a:solidFill>
            </a:endParaRPr>
          </a:p>
        </p:txBody>
      </p:sp>
    </p:spTree>
    <p:extLst>
      <p:ext uri="{BB962C8B-B14F-4D97-AF65-F5344CB8AC3E}">
        <p14:creationId xmlns:p14="http://schemas.microsoft.com/office/powerpoint/2010/main" val="1994303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s–dark backgroun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E5928D-3307-8740-AC89-542B34526CAF}"/>
              </a:ext>
            </a:extLst>
          </p:cNvPr>
          <p:cNvSpPr/>
          <p:nvPr userDrawn="1"/>
        </p:nvSpPr>
        <p:spPr>
          <a:xfrm>
            <a:off x="0" y="-18733"/>
            <a:ext cx="9144000" cy="6876733"/>
          </a:xfrm>
          <a:prstGeom prst="rect">
            <a:avLst/>
          </a:prstGeom>
          <a:gradFill>
            <a:gsLst>
              <a:gs pos="0">
                <a:schemeClr val="accent1"/>
              </a:gs>
              <a:gs pos="39000">
                <a:schemeClr val="accent1"/>
              </a:gs>
              <a:gs pos="65000">
                <a:schemeClr val="accent2"/>
              </a:gs>
              <a:gs pos="100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Title Placeholder 1">
            <a:extLst>
              <a:ext uri="{FF2B5EF4-FFF2-40B4-BE49-F238E27FC236}">
                <a16:creationId xmlns:a16="http://schemas.microsoft.com/office/drawing/2014/main" id="{F4124AE9-0595-D340-8C6D-3D37F59C9D8C}"/>
              </a:ext>
            </a:extLst>
          </p:cNvPr>
          <p:cNvSpPr>
            <a:spLocks noGrp="1"/>
          </p:cNvSpPr>
          <p:nvPr>
            <p:ph type="title" hasCustomPrompt="1"/>
          </p:nvPr>
        </p:nvSpPr>
        <p:spPr>
          <a:xfrm>
            <a:off x="261786" y="206774"/>
            <a:ext cx="6625712" cy="711518"/>
          </a:xfrm>
          <a:prstGeom prst="rect">
            <a:avLst/>
          </a:prstGeom>
        </p:spPr>
        <p:txBody>
          <a:bodyPr vert="horz" lIns="0" tIns="0" rIns="0" bIns="0" rtlCol="0" anchor="ctr">
            <a:normAutofit/>
          </a:bodyPr>
          <a:lstStyle>
            <a:lvl1pPr>
              <a:defRPr>
                <a:solidFill>
                  <a:schemeClr val="bg1"/>
                </a:solidFill>
              </a:defRPr>
            </a:lvl1pPr>
          </a:lstStyle>
          <a:p>
            <a:r>
              <a:rPr lang="en-GB" dirty="0"/>
              <a:t>Title and summary</a:t>
            </a:r>
          </a:p>
        </p:txBody>
      </p:sp>
      <p:cxnSp>
        <p:nvCxnSpPr>
          <p:cNvPr id="15" name="Straight Connector 14">
            <a:extLst>
              <a:ext uri="{FF2B5EF4-FFF2-40B4-BE49-F238E27FC236}">
                <a16:creationId xmlns:a16="http://schemas.microsoft.com/office/drawing/2014/main" id="{9DC77564-1386-D243-B291-85340D2015CF}"/>
              </a:ext>
            </a:extLst>
          </p:cNvPr>
          <p:cNvCxnSpPr>
            <a:cxnSpLocks/>
          </p:cNvCxnSpPr>
          <p:nvPr userDrawn="1"/>
        </p:nvCxnSpPr>
        <p:spPr>
          <a:xfrm>
            <a:off x="230445" y="6293281"/>
            <a:ext cx="8683112" cy="1703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222A0D-2D84-1F43-8750-E6D1BBBEB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8628" y="206775"/>
            <a:ext cx="1564391" cy="711517"/>
          </a:xfrm>
          <a:prstGeom prst="rect">
            <a:avLst/>
          </a:prstGeom>
        </p:spPr>
      </p:pic>
      <p:sp>
        <p:nvSpPr>
          <p:cNvPr id="5" name="Text Placeholder 4">
            <a:extLst>
              <a:ext uri="{FF2B5EF4-FFF2-40B4-BE49-F238E27FC236}">
                <a16:creationId xmlns:a16="http://schemas.microsoft.com/office/drawing/2014/main" id="{5B610036-3C98-CE4A-9320-366C1B72142F}"/>
              </a:ext>
            </a:extLst>
          </p:cNvPr>
          <p:cNvSpPr>
            <a:spLocks noGrp="1"/>
          </p:cNvSpPr>
          <p:nvPr>
            <p:ph type="body" sz="quarter" idx="13" hasCustomPrompt="1"/>
          </p:nvPr>
        </p:nvSpPr>
        <p:spPr>
          <a:xfrm>
            <a:off x="229638" y="1409701"/>
            <a:ext cx="8683919" cy="618671"/>
          </a:xfrm>
        </p:spPr>
        <p:txBody>
          <a:bodyPr lIns="0" tIns="0" rIns="0" bIns="0">
            <a:noAutofit/>
          </a:bodyPr>
          <a:lstStyle>
            <a:lvl1pPr marL="0" indent="0">
              <a:lnSpc>
                <a:spcPct val="100000"/>
              </a:lnSpc>
              <a:buNone/>
              <a:defRPr sz="2400" b="1">
                <a:solidFill>
                  <a:schemeClr val="bg1"/>
                </a:solidFill>
              </a:defRPr>
            </a:lvl1pPr>
          </a:lstStyle>
          <a:p>
            <a:pPr lvl="0"/>
            <a:r>
              <a:rPr lang="en-GB" dirty="0"/>
              <a:t>Ad sale </a:t>
            </a:r>
            <a:r>
              <a:rPr lang="en-GB" dirty="0" err="1"/>
              <a:t>sensibus</a:t>
            </a:r>
            <a:r>
              <a:rPr lang="en-GB" dirty="0"/>
              <a:t> his, </a:t>
            </a:r>
            <a:r>
              <a:rPr lang="en-GB" dirty="0" err="1"/>
              <a:t>ferri</a:t>
            </a:r>
            <a:r>
              <a:rPr lang="en-GB" dirty="0"/>
              <a:t> </a:t>
            </a:r>
            <a:r>
              <a:rPr lang="en-GB" dirty="0" err="1"/>
              <a:t>splendide</a:t>
            </a:r>
            <a:r>
              <a:rPr lang="en-GB" dirty="0"/>
              <a:t> </a:t>
            </a:r>
            <a:r>
              <a:rPr lang="en-GB" dirty="0" err="1"/>
              <a:t>ut</a:t>
            </a:r>
            <a:r>
              <a:rPr lang="en-GB" dirty="0"/>
              <a:t> quo </a:t>
            </a:r>
            <a:r>
              <a:rPr lang="en-GB" dirty="0" err="1"/>
              <a:t>picuri</a:t>
            </a:r>
            <a:r>
              <a:rPr lang="en-GB" dirty="0"/>
              <a:t> </a:t>
            </a:r>
            <a:r>
              <a:rPr lang="en-GB" dirty="0" err="1"/>
              <a:t>imperdiet</a:t>
            </a:r>
            <a:endParaRPr lang="en-GB" dirty="0"/>
          </a:p>
        </p:txBody>
      </p:sp>
      <p:sp>
        <p:nvSpPr>
          <p:cNvPr id="14" name="Text Placeholder 13">
            <a:extLst>
              <a:ext uri="{FF2B5EF4-FFF2-40B4-BE49-F238E27FC236}">
                <a16:creationId xmlns:a16="http://schemas.microsoft.com/office/drawing/2014/main" id="{DD27232C-D20E-F145-AF30-9056C18B2866}"/>
              </a:ext>
            </a:extLst>
          </p:cNvPr>
          <p:cNvSpPr>
            <a:spLocks noGrp="1"/>
          </p:cNvSpPr>
          <p:nvPr>
            <p:ph type="body" sz="quarter" idx="14"/>
          </p:nvPr>
        </p:nvSpPr>
        <p:spPr>
          <a:xfrm>
            <a:off x="229638" y="2235488"/>
            <a:ext cx="8683649" cy="3658609"/>
          </a:xfrm>
        </p:spPr>
        <p:txBody>
          <a:bodyPr lIns="0" tIns="0" rIns="0" bIns="0"/>
          <a:lstStyle>
            <a:lvl1pPr marL="228600" indent="-228600">
              <a:buClr>
                <a:schemeClr val="bg1"/>
              </a:buClr>
              <a:buFont typeface="Wingdings" pitchFamily="2" charset="2"/>
              <a:buChar char="§"/>
              <a:defRPr>
                <a:solidFill>
                  <a:schemeClr val="bg1"/>
                </a:solidFill>
              </a:defRPr>
            </a:lvl1pPr>
            <a:lvl2pPr marL="685800" indent="-228600">
              <a:buClr>
                <a:schemeClr val="bg1"/>
              </a:buClr>
              <a:buFont typeface="Wingdings" pitchFamily="2" charset="2"/>
              <a:buChar char="§"/>
              <a:defRPr>
                <a:solidFill>
                  <a:schemeClr val="bg1"/>
                </a:solidFill>
              </a:defRPr>
            </a:lvl2pPr>
            <a:lvl3pPr marL="1143000" indent="-228600">
              <a:buClr>
                <a:schemeClr val="bg1"/>
              </a:buClr>
              <a:buFont typeface="Wingdings" pitchFamily="2" charset="2"/>
              <a:buChar char="§"/>
              <a:defRPr>
                <a:solidFill>
                  <a:schemeClr val="bg1"/>
                </a:solidFill>
              </a:defRPr>
            </a:lvl3pPr>
            <a:lvl4pPr marL="1600200" indent="-228600">
              <a:buClr>
                <a:schemeClr val="bg1"/>
              </a:buClr>
              <a:buFont typeface="Wingdings" pitchFamily="2" charset="2"/>
              <a:buChar char="§"/>
              <a:defRPr>
                <a:solidFill>
                  <a:schemeClr val="bg1"/>
                </a:solidFill>
              </a:defRPr>
            </a:lvl4pPr>
            <a:lvl5pPr marL="2057400" indent="-228600">
              <a:buClr>
                <a:schemeClr val="bg1"/>
              </a:buClr>
              <a:buFont typeface="Wingdings" pitchFamily="2" charset="2"/>
              <a:buChar cha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1" name="Straight Connector 10">
            <a:extLst>
              <a:ext uri="{FF2B5EF4-FFF2-40B4-BE49-F238E27FC236}">
                <a16:creationId xmlns:a16="http://schemas.microsoft.com/office/drawing/2014/main" id="{BA923DD7-B89B-F64D-B9E6-E8DBA004922F}"/>
              </a:ext>
            </a:extLst>
          </p:cNvPr>
          <p:cNvCxnSpPr>
            <a:cxnSpLocks/>
          </p:cNvCxnSpPr>
          <p:nvPr userDrawn="1"/>
        </p:nvCxnSpPr>
        <p:spPr>
          <a:xfrm>
            <a:off x="229907" y="1091347"/>
            <a:ext cx="8683112" cy="1703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1">
            <a:extLst>
              <a:ext uri="{FF2B5EF4-FFF2-40B4-BE49-F238E27FC236}">
                <a16:creationId xmlns:a16="http://schemas.microsoft.com/office/drawing/2014/main" id="{B75CEBB8-A31F-1941-BB5D-1F3D7A994541}"/>
              </a:ext>
            </a:extLst>
          </p:cNvPr>
          <p:cNvSpPr>
            <a:spLocks noGrp="1"/>
          </p:cNvSpPr>
          <p:nvPr>
            <p:ph type="body" sz="quarter" idx="15" hasCustomPrompt="1"/>
          </p:nvPr>
        </p:nvSpPr>
        <p:spPr>
          <a:xfrm>
            <a:off x="230444" y="6352263"/>
            <a:ext cx="2026444" cy="365125"/>
          </a:xfrm>
        </p:spPr>
        <p:txBody>
          <a:bodyPr/>
          <a:lstStyle>
            <a:lvl1pPr marL="0" indent="0">
              <a:buNone/>
              <a:defRPr sz="1000">
                <a:solidFill>
                  <a:schemeClr val="bg1"/>
                </a:solidFill>
              </a:defRPr>
            </a:lvl1pPr>
          </a:lstStyle>
          <a:p>
            <a:r>
              <a:rPr lang="en-GB" dirty="0"/>
              <a:t>Presentation main title  |  Date</a:t>
            </a:r>
          </a:p>
        </p:txBody>
      </p:sp>
      <p:sp>
        <p:nvSpPr>
          <p:cNvPr id="17" name="Slide Number Placeholder 5">
            <a:extLst>
              <a:ext uri="{FF2B5EF4-FFF2-40B4-BE49-F238E27FC236}">
                <a16:creationId xmlns:a16="http://schemas.microsoft.com/office/drawing/2014/main" id="{A5B0FD87-F992-314E-B427-0D720AAECDC3}"/>
              </a:ext>
            </a:extLst>
          </p:cNvPr>
          <p:cNvSpPr txBox="1">
            <a:spLocks/>
          </p:cNvSpPr>
          <p:nvPr userDrawn="1"/>
        </p:nvSpPr>
        <p:spPr>
          <a:xfrm>
            <a:off x="6855619" y="633238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3C54E1-D82B-864B-9CAF-D39DDBBCB51C}" type="slidenum">
              <a:rPr lang="en-US" sz="1000" smtClean="0">
                <a:solidFill>
                  <a:schemeClr val="bg1"/>
                </a:solidFill>
              </a:rPr>
              <a:pPr/>
              <a:t>‹#›</a:t>
            </a:fld>
            <a:endParaRPr lang="en-US" sz="1000" dirty="0">
              <a:solidFill>
                <a:schemeClr val="bg1"/>
              </a:solidFill>
            </a:endParaRPr>
          </a:p>
        </p:txBody>
      </p:sp>
    </p:spTree>
    <p:extLst>
      <p:ext uri="{BB962C8B-B14F-4D97-AF65-F5344CB8AC3E}">
        <p14:creationId xmlns:p14="http://schemas.microsoft.com/office/powerpoint/2010/main" val="3174212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_ 3 sections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E5928D-3307-8740-AC89-542B34526CAF}"/>
              </a:ext>
            </a:extLst>
          </p:cNvPr>
          <p:cNvSpPr/>
          <p:nvPr userDrawn="1"/>
        </p:nvSpPr>
        <p:spPr>
          <a:xfrm>
            <a:off x="0" y="-18733"/>
            <a:ext cx="9144000" cy="1076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Title Placeholder 1">
            <a:extLst>
              <a:ext uri="{FF2B5EF4-FFF2-40B4-BE49-F238E27FC236}">
                <a16:creationId xmlns:a16="http://schemas.microsoft.com/office/drawing/2014/main" id="{F4124AE9-0595-D340-8C6D-3D37F59C9D8C}"/>
              </a:ext>
            </a:extLst>
          </p:cNvPr>
          <p:cNvSpPr>
            <a:spLocks noGrp="1"/>
          </p:cNvSpPr>
          <p:nvPr>
            <p:ph type="title" hasCustomPrompt="1"/>
          </p:nvPr>
        </p:nvSpPr>
        <p:spPr>
          <a:xfrm>
            <a:off x="261786" y="206774"/>
            <a:ext cx="6625712" cy="711518"/>
          </a:xfrm>
          <a:prstGeom prst="rect">
            <a:avLst/>
          </a:prstGeom>
        </p:spPr>
        <p:txBody>
          <a:bodyPr vert="horz" lIns="0" tIns="0" rIns="0" bIns="0" rtlCol="0" anchor="ctr">
            <a:normAutofit/>
          </a:bodyPr>
          <a:lstStyle>
            <a:lvl1pPr>
              <a:defRPr>
                <a:solidFill>
                  <a:schemeClr val="bg1"/>
                </a:solidFill>
              </a:defRPr>
            </a:lvl1pPr>
          </a:lstStyle>
          <a:p>
            <a:r>
              <a:rPr lang="en-GB" dirty="0"/>
              <a:t>Title and summary</a:t>
            </a:r>
          </a:p>
        </p:txBody>
      </p:sp>
      <p:sp>
        <p:nvSpPr>
          <p:cNvPr id="12" name="Content Placeholder 2">
            <a:extLst>
              <a:ext uri="{FF2B5EF4-FFF2-40B4-BE49-F238E27FC236}">
                <a16:creationId xmlns:a16="http://schemas.microsoft.com/office/drawing/2014/main" id="{8601BA1F-78FC-2C46-8465-BB21F5825B18}"/>
              </a:ext>
            </a:extLst>
          </p:cNvPr>
          <p:cNvSpPr>
            <a:spLocks noGrp="1"/>
          </p:cNvSpPr>
          <p:nvPr>
            <p:ph sz="half" idx="1"/>
          </p:nvPr>
        </p:nvSpPr>
        <p:spPr>
          <a:xfrm>
            <a:off x="245925" y="1200381"/>
            <a:ext cx="2743460" cy="1691484"/>
          </a:xfrm>
          <a:pattFill prst="pct70">
            <a:fgClr>
              <a:schemeClr val="bg2"/>
            </a:fgClr>
            <a:bgClr>
              <a:schemeClr val="bg1"/>
            </a:bgClr>
          </a:pattFill>
        </p:spPr>
        <p:txBody>
          <a:bodyPr lIns="0" tIns="0" rIns="0" bIns="0">
            <a:normAutofit/>
          </a:bodyPr>
          <a:lstStyle>
            <a:lvl5pPr marL="1828800" indent="0" algn="l">
              <a:buNone/>
              <a:defRPr sz="1800">
                <a:solidFill>
                  <a:schemeClr val="bg1"/>
                </a:solidFill>
              </a:defRPr>
            </a:lvl5pPr>
          </a:lstStyle>
          <a:p>
            <a:pPr lvl="4"/>
            <a:endParaRPr lang="en-GB" dirty="0"/>
          </a:p>
        </p:txBody>
      </p:sp>
      <p:cxnSp>
        <p:nvCxnSpPr>
          <p:cNvPr id="15" name="Straight Connector 14">
            <a:extLst>
              <a:ext uri="{FF2B5EF4-FFF2-40B4-BE49-F238E27FC236}">
                <a16:creationId xmlns:a16="http://schemas.microsoft.com/office/drawing/2014/main" id="{9DC77564-1386-D243-B291-85340D2015CF}"/>
              </a:ext>
            </a:extLst>
          </p:cNvPr>
          <p:cNvCxnSpPr>
            <a:cxnSpLocks/>
          </p:cNvCxnSpPr>
          <p:nvPr userDrawn="1"/>
        </p:nvCxnSpPr>
        <p:spPr>
          <a:xfrm>
            <a:off x="230445" y="6293281"/>
            <a:ext cx="8683112" cy="17030"/>
          </a:xfrm>
          <a:prstGeom prst="line">
            <a:avLst/>
          </a:prstGeom>
          <a:ln w="15875">
            <a:gradFill>
              <a:gsLst>
                <a:gs pos="0">
                  <a:schemeClr val="accent1"/>
                </a:gs>
                <a:gs pos="39000">
                  <a:schemeClr val="accent1"/>
                </a:gs>
                <a:gs pos="6500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222A0D-2D84-1F43-8750-E6D1BBBEB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8628" y="206775"/>
            <a:ext cx="1564391" cy="711517"/>
          </a:xfrm>
          <a:prstGeom prst="rect">
            <a:avLst/>
          </a:prstGeom>
        </p:spPr>
      </p:pic>
      <p:sp>
        <p:nvSpPr>
          <p:cNvPr id="5" name="Text Placeholder 4">
            <a:extLst>
              <a:ext uri="{FF2B5EF4-FFF2-40B4-BE49-F238E27FC236}">
                <a16:creationId xmlns:a16="http://schemas.microsoft.com/office/drawing/2014/main" id="{5B610036-3C98-CE4A-9320-366C1B72142F}"/>
              </a:ext>
            </a:extLst>
          </p:cNvPr>
          <p:cNvSpPr>
            <a:spLocks noGrp="1"/>
          </p:cNvSpPr>
          <p:nvPr>
            <p:ph type="body" sz="quarter" idx="13" hasCustomPrompt="1"/>
          </p:nvPr>
        </p:nvSpPr>
        <p:spPr>
          <a:xfrm>
            <a:off x="261786" y="2974902"/>
            <a:ext cx="2727599" cy="530299"/>
          </a:xfrm>
        </p:spPr>
        <p:txBody>
          <a:bodyPr lIns="0" tIns="0" rIns="0" bIns="0">
            <a:noAutofit/>
          </a:bodyPr>
          <a:lstStyle>
            <a:lvl1pPr marL="0" indent="0">
              <a:lnSpc>
                <a:spcPct val="100000"/>
              </a:lnSpc>
              <a:buNone/>
              <a:defRPr sz="1600" b="1">
                <a:solidFill>
                  <a:schemeClr val="accent1"/>
                </a:solidFill>
              </a:defRPr>
            </a:lvl1pPr>
          </a:lstStyle>
          <a:p>
            <a:pPr lvl="0"/>
            <a:r>
              <a:rPr lang="en-GB" dirty="0"/>
              <a:t>Ad sale </a:t>
            </a:r>
            <a:r>
              <a:rPr lang="en-GB" dirty="0" err="1"/>
              <a:t>sensibus</a:t>
            </a:r>
            <a:r>
              <a:rPr lang="en-GB" dirty="0"/>
              <a:t> his, </a:t>
            </a:r>
            <a:r>
              <a:rPr lang="en-GB" dirty="0" err="1"/>
              <a:t>ferri</a:t>
            </a:r>
            <a:r>
              <a:rPr lang="en-GB" dirty="0"/>
              <a:t> </a:t>
            </a:r>
            <a:r>
              <a:rPr lang="en-GB" dirty="0" err="1"/>
              <a:t>splendide</a:t>
            </a:r>
            <a:r>
              <a:rPr lang="en-GB" dirty="0"/>
              <a:t> </a:t>
            </a:r>
            <a:r>
              <a:rPr lang="en-GB" dirty="0" err="1"/>
              <a:t>ut</a:t>
            </a:r>
            <a:r>
              <a:rPr lang="en-GB" dirty="0"/>
              <a:t> quo </a:t>
            </a:r>
            <a:r>
              <a:rPr lang="en-GB" dirty="0" err="1"/>
              <a:t>picuri</a:t>
            </a:r>
            <a:r>
              <a:rPr lang="en-GB" dirty="0"/>
              <a:t> </a:t>
            </a:r>
            <a:r>
              <a:rPr lang="en-GB" dirty="0" err="1"/>
              <a:t>imperdiet</a:t>
            </a:r>
            <a:endParaRPr lang="en-GB" dirty="0"/>
          </a:p>
        </p:txBody>
      </p:sp>
      <p:sp>
        <p:nvSpPr>
          <p:cNvPr id="14" name="Text Placeholder 13">
            <a:extLst>
              <a:ext uri="{FF2B5EF4-FFF2-40B4-BE49-F238E27FC236}">
                <a16:creationId xmlns:a16="http://schemas.microsoft.com/office/drawing/2014/main" id="{DD27232C-D20E-F145-AF30-9056C18B2866}"/>
              </a:ext>
            </a:extLst>
          </p:cNvPr>
          <p:cNvSpPr>
            <a:spLocks noGrp="1"/>
          </p:cNvSpPr>
          <p:nvPr>
            <p:ph type="body" sz="quarter" idx="14"/>
          </p:nvPr>
        </p:nvSpPr>
        <p:spPr>
          <a:xfrm>
            <a:off x="261785" y="3692404"/>
            <a:ext cx="2743460" cy="2363864"/>
          </a:xfrm>
        </p:spPr>
        <p:txBody>
          <a:bodyPr lIns="0" tIns="0" rIns="0" bIns="0">
            <a:normAutofit/>
          </a:bodyPr>
          <a:lstStyle>
            <a:lvl1pPr marL="228600" indent="-228600">
              <a:buClr>
                <a:schemeClr val="accent1"/>
              </a:buClr>
              <a:buFont typeface="Wingdings" pitchFamily="2" charset="2"/>
              <a:buChar char="§"/>
              <a:defRPr sz="1400"/>
            </a:lvl1pPr>
            <a:lvl2pPr marL="685800" indent="-228600">
              <a:buClr>
                <a:schemeClr val="accent1"/>
              </a:buClr>
              <a:buFont typeface="Wingdings" pitchFamily="2" charset="2"/>
              <a:buChar char="§"/>
              <a:defRPr sz="1400"/>
            </a:lvl2pPr>
            <a:lvl3pPr marL="1143000" indent="-228600">
              <a:buClr>
                <a:schemeClr val="accent1"/>
              </a:buClr>
              <a:buFont typeface="Wingdings" pitchFamily="2" charset="2"/>
              <a:buChar char="§"/>
              <a:defRPr sz="1400"/>
            </a:lvl3pPr>
            <a:lvl4pPr marL="1600200" indent="-228600">
              <a:buClr>
                <a:schemeClr val="accent1"/>
              </a:buClr>
              <a:buFont typeface="Wingdings" pitchFamily="2" charset="2"/>
              <a:buChar char="§"/>
              <a:defRPr sz="1400"/>
            </a:lvl4pPr>
            <a:lvl5pPr marL="2057400" indent="-228600">
              <a:buClr>
                <a:schemeClr val="accent1"/>
              </a:buClr>
              <a:buFont typeface="Wingdings" pitchFamily="2" charset="2"/>
              <a:buChar char="§"/>
              <a:defRPr sz="1400"/>
            </a:lvl5pPr>
          </a:lstStyle>
          <a:p>
            <a:pPr lvl="0"/>
            <a:r>
              <a:rPr lang="en-GB" dirty="0"/>
              <a:t>Click to edit Master text styles</a:t>
            </a:r>
          </a:p>
        </p:txBody>
      </p:sp>
      <p:sp>
        <p:nvSpPr>
          <p:cNvPr id="21" name="Text Placeholder 4">
            <a:extLst>
              <a:ext uri="{FF2B5EF4-FFF2-40B4-BE49-F238E27FC236}">
                <a16:creationId xmlns:a16="http://schemas.microsoft.com/office/drawing/2014/main" id="{87921A05-FB41-8241-9852-F24135198419}"/>
              </a:ext>
            </a:extLst>
          </p:cNvPr>
          <p:cNvSpPr>
            <a:spLocks noGrp="1"/>
          </p:cNvSpPr>
          <p:nvPr>
            <p:ph type="body" sz="quarter" idx="16" hasCustomPrompt="1"/>
          </p:nvPr>
        </p:nvSpPr>
        <p:spPr>
          <a:xfrm>
            <a:off x="3200269" y="2955095"/>
            <a:ext cx="2743461" cy="530299"/>
          </a:xfrm>
        </p:spPr>
        <p:txBody>
          <a:bodyPr lIns="0" tIns="0" rIns="0" bIns="0">
            <a:noAutofit/>
          </a:bodyPr>
          <a:lstStyle>
            <a:lvl1pPr marL="0" indent="0">
              <a:lnSpc>
                <a:spcPct val="100000"/>
              </a:lnSpc>
              <a:buNone/>
              <a:defRPr sz="1600" b="1">
                <a:solidFill>
                  <a:schemeClr val="accent1"/>
                </a:solidFill>
              </a:defRPr>
            </a:lvl1pPr>
          </a:lstStyle>
          <a:p>
            <a:pPr lvl="0"/>
            <a:r>
              <a:rPr lang="en-GB" dirty="0"/>
              <a:t>Ad sale </a:t>
            </a:r>
            <a:r>
              <a:rPr lang="en-GB" dirty="0" err="1"/>
              <a:t>sensibus</a:t>
            </a:r>
            <a:r>
              <a:rPr lang="en-GB" dirty="0"/>
              <a:t> his, </a:t>
            </a:r>
            <a:r>
              <a:rPr lang="en-GB" dirty="0" err="1"/>
              <a:t>ferri</a:t>
            </a:r>
            <a:r>
              <a:rPr lang="en-GB" dirty="0"/>
              <a:t> </a:t>
            </a:r>
            <a:r>
              <a:rPr lang="en-GB" dirty="0" err="1"/>
              <a:t>splendide</a:t>
            </a:r>
            <a:r>
              <a:rPr lang="en-GB" dirty="0"/>
              <a:t> </a:t>
            </a:r>
            <a:r>
              <a:rPr lang="en-GB" dirty="0" err="1"/>
              <a:t>ut</a:t>
            </a:r>
            <a:r>
              <a:rPr lang="en-GB" dirty="0"/>
              <a:t> quo </a:t>
            </a:r>
            <a:r>
              <a:rPr lang="en-GB" dirty="0" err="1"/>
              <a:t>picuri</a:t>
            </a:r>
            <a:r>
              <a:rPr lang="en-GB" dirty="0"/>
              <a:t> </a:t>
            </a:r>
            <a:r>
              <a:rPr lang="en-GB" dirty="0" err="1"/>
              <a:t>imperdiet</a:t>
            </a:r>
            <a:endParaRPr lang="en-GB" dirty="0"/>
          </a:p>
        </p:txBody>
      </p:sp>
      <p:sp>
        <p:nvSpPr>
          <p:cNvPr id="22" name="Text Placeholder 13">
            <a:extLst>
              <a:ext uri="{FF2B5EF4-FFF2-40B4-BE49-F238E27FC236}">
                <a16:creationId xmlns:a16="http://schemas.microsoft.com/office/drawing/2014/main" id="{029A933E-91AC-724D-B8DE-3C823185426B}"/>
              </a:ext>
            </a:extLst>
          </p:cNvPr>
          <p:cNvSpPr>
            <a:spLocks noGrp="1"/>
          </p:cNvSpPr>
          <p:nvPr>
            <p:ph type="body" sz="quarter" idx="17"/>
          </p:nvPr>
        </p:nvSpPr>
        <p:spPr>
          <a:xfrm>
            <a:off x="3200269" y="3672597"/>
            <a:ext cx="2743461" cy="2363864"/>
          </a:xfrm>
        </p:spPr>
        <p:txBody>
          <a:bodyPr lIns="0" tIns="0" rIns="0" bIns="0">
            <a:normAutofit/>
          </a:bodyPr>
          <a:lstStyle>
            <a:lvl1pPr marL="228600" indent="-228600">
              <a:buClr>
                <a:schemeClr val="accent1"/>
              </a:buClr>
              <a:buFont typeface="Wingdings" pitchFamily="2" charset="2"/>
              <a:buChar char="§"/>
              <a:defRPr sz="1400"/>
            </a:lvl1pPr>
            <a:lvl2pPr marL="685800" indent="-228600">
              <a:buClr>
                <a:schemeClr val="accent1"/>
              </a:buClr>
              <a:buFont typeface="Wingdings" pitchFamily="2" charset="2"/>
              <a:buChar char="§"/>
              <a:defRPr sz="1400"/>
            </a:lvl2pPr>
            <a:lvl3pPr marL="1143000" indent="-228600">
              <a:buClr>
                <a:schemeClr val="accent1"/>
              </a:buClr>
              <a:buFont typeface="Wingdings" pitchFamily="2" charset="2"/>
              <a:buChar char="§"/>
              <a:defRPr sz="1400"/>
            </a:lvl3pPr>
            <a:lvl4pPr marL="1600200" indent="-228600">
              <a:buClr>
                <a:schemeClr val="accent1"/>
              </a:buClr>
              <a:buFont typeface="Wingdings" pitchFamily="2" charset="2"/>
              <a:buChar char="§"/>
              <a:defRPr sz="1400"/>
            </a:lvl4pPr>
            <a:lvl5pPr marL="2057400" indent="-228600">
              <a:buClr>
                <a:schemeClr val="accent1"/>
              </a:buClr>
              <a:buFont typeface="Wingdings" pitchFamily="2" charset="2"/>
              <a:buChar char="§"/>
              <a:defRPr sz="1400"/>
            </a:lvl5pPr>
          </a:lstStyle>
          <a:p>
            <a:pPr lvl="0"/>
            <a:r>
              <a:rPr lang="en-GB" dirty="0"/>
              <a:t>Click to edit Master text styles</a:t>
            </a:r>
          </a:p>
        </p:txBody>
      </p:sp>
      <p:sp>
        <p:nvSpPr>
          <p:cNvPr id="24" name="Text Placeholder 4">
            <a:extLst>
              <a:ext uri="{FF2B5EF4-FFF2-40B4-BE49-F238E27FC236}">
                <a16:creationId xmlns:a16="http://schemas.microsoft.com/office/drawing/2014/main" id="{6441E6C5-4FA2-9042-B7FD-DA542C602066}"/>
              </a:ext>
            </a:extLst>
          </p:cNvPr>
          <p:cNvSpPr>
            <a:spLocks noGrp="1"/>
          </p:cNvSpPr>
          <p:nvPr>
            <p:ph type="body" sz="quarter" idx="19" hasCustomPrompt="1"/>
          </p:nvPr>
        </p:nvSpPr>
        <p:spPr>
          <a:xfrm>
            <a:off x="6154614" y="3015848"/>
            <a:ext cx="2743461" cy="530299"/>
          </a:xfrm>
        </p:spPr>
        <p:txBody>
          <a:bodyPr lIns="0" tIns="0" rIns="0" bIns="0">
            <a:noAutofit/>
          </a:bodyPr>
          <a:lstStyle>
            <a:lvl1pPr marL="0" indent="0">
              <a:lnSpc>
                <a:spcPct val="100000"/>
              </a:lnSpc>
              <a:buNone/>
              <a:defRPr sz="1600" b="1">
                <a:solidFill>
                  <a:schemeClr val="accent1"/>
                </a:solidFill>
              </a:defRPr>
            </a:lvl1pPr>
          </a:lstStyle>
          <a:p>
            <a:pPr lvl="0"/>
            <a:r>
              <a:rPr lang="en-GB" dirty="0"/>
              <a:t>Ad sale </a:t>
            </a:r>
            <a:r>
              <a:rPr lang="en-GB" dirty="0" err="1"/>
              <a:t>sensibus</a:t>
            </a:r>
            <a:r>
              <a:rPr lang="en-GB" dirty="0"/>
              <a:t> his, </a:t>
            </a:r>
            <a:r>
              <a:rPr lang="en-GB" dirty="0" err="1"/>
              <a:t>ferri</a:t>
            </a:r>
            <a:r>
              <a:rPr lang="en-GB" dirty="0"/>
              <a:t> </a:t>
            </a:r>
            <a:r>
              <a:rPr lang="en-GB" dirty="0" err="1"/>
              <a:t>splendide</a:t>
            </a:r>
            <a:r>
              <a:rPr lang="en-GB" dirty="0"/>
              <a:t> </a:t>
            </a:r>
            <a:r>
              <a:rPr lang="en-GB" dirty="0" err="1"/>
              <a:t>ut</a:t>
            </a:r>
            <a:r>
              <a:rPr lang="en-GB" dirty="0"/>
              <a:t> quo </a:t>
            </a:r>
            <a:r>
              <a:rPr lang="en-GB" dirty="0" err="1"/>
              <a:t>picuri</a:t>
            </a:r>
            <a:r>
              <a:rPr lang="en-GB" dirty="0"/>
              <a:t> </a:t>
            </a:r>
            <a:r>
              <a:rPr lang="en-GB" dirty="0" err="1"/>
              <a:t>imperdiet</a:t>
            </a:r>
            <a:endParaRPr lang="en-GB" dirty="0"/>
          </a:p>
        </p:txBody>
      </p:sp>
      <p:sp>
        <p:nvSpPr>
          <p:cNvPr id="25" name="Text Placeholder 13">
            <a:extLst>
              <a:ext uri="{FF2B5EF4-FFF2-40B4-BE49-F238E27FC236}">
                <a16:creationId xmlns:a16="http://schemas.microsoft.com/office/drawing/2014/main" id="{2747A0BB-9E52-9A49-9849-727B247300D9}"/>
              </a:ext>
            </a:extLst>
          </p:cNvPr>
          <p:cNvSpPr>
            <a:spLocks noGrp="1"/>
          </p:cNvSpPr>
          <p:nvPr>
            <p:ph type="body" sz="quarter" idx="20"/>
          </p:nvPr>
        </p:nvSpPr>
        <p:spPr>
          <a:xfrm>
            <a:off x="6154615" y="3664653"/>
            <a:ext cx="2695878" cy="2363864"/>
          </a:xfrm>
        </p:spPr>
        <p:txBody>
          <a:bodyPr lIns="0" tIns="0" rIns="0" bIns="0">
            <a:normAutofit/>
          </a:bodyPr>
          <a:lstStyle>
            <a:lvl1pPr marL="228600" indent="-228600">
              <a:buClr>
                <a:schemeClr val="accent1"/>
              </a:buClr>
              <a:buFont typeface="Wingdings" pitchFamily="2" charset="2"/>
              <a:buChar char="§"/>
              <a:defRPr sz="1400"/>
            </a:lvl1pPr>
            <a:lvl2pPr marL="685800" indent="-228600">
              <a:buClr>
                <a:schemeClr val="accent1"/>
              </a:buClr>
              <a:buFont typeface="Wingdings" pitchFamily="2" charset="2"/>
              <a:buChar char="§"/>
              <a:defRPr sz="1400"/>
            </a:lvl2pPr>
            <a:lvl3pPr marL="1143000" indent="-228600">
              <a:buClr>
                <a:schemeClr val="accent1"/>
              </a:buClr>
              <a:buFont typeface="Wingdings" pitchFamily="2" charset="2"/>
              <a:buChar char="§"/>
              <a:defRPr sz="1400"/>
            </a:lvl3pPr>
            <a:lvl4pPr marL="1600200" indent="-228600">
              <a:buClr>
                <a:schemeClr val="accent1"/>
              </a:buClr>
              <a:buFont typeface="Wingdings" pitchFamily="2" charset="2"/>
              <a:buChar char="§"/>
              <a:defRPr sz="1400"/>
            </a:lvl4pPr>
            <a:lvl5pPr marL="2057400" indent="-228600">
              <a:buClr>
                <a:schemeClr val="accent1"/>
              </a:buClr>
              <a:buFont typeface="Wingdings" pitchFamily="2" charset="2"/>
              <a:buChar char="§"/>
              <a:defRPr sz="1400"/>
            </a:lvl5pPr>
          </a:lstStyle>
          <a:p>
            <a:pPr lvl="0"/>
            <a:endParaRPr lang="en-GB" dirty="0"/>
          </a:p>
        </p:txBody>
      </p:sp>
      <p:sp>
        <p:nvSpPr>
          <p:cNvPr id="26" name="Content Placeholder 2">
            <a:extLst>
              <a:ext uri="{FF2B5EF4-FFF2-40B4-BE49-F238E27FC236}">
                <a16:creationId xmlns:a16="http://schemas.microsoft.com/office/drawing/2014/main" id="{49520828-4980-4243-A132-6514C34CDEF2}"/>
              </a:ext>
            </a:extLst>
          </p:cNvPr>
          <p:cNvSpPr>
            <a:spLocks noGrp="1"/>
          </p:cNvSpPr>
          <p:nvPr>
            <p:ph sz="half" idx="21"/>
          </p:nvPr>
        </p:nvSpPr>
        <p:spPr>
          <a:xfrm>
            <a:off x="3200270" y="1205008"/>
            <a:ext cx="2743460" cy="1691484"/>
          </a:xfrm>
          <a:pattFill prst="pct70">
            <a:fgClr>
              <a:schemeClr val="bg2"/>
            </a:fgClr>
            <a:bgClr>
              <a:schemeClr val="bg1"/>
            </a:bgClr>
          </a:pattFill>
        </p:spPr>
        <p:txBody>
          <a:bodyPr lIns="0" tIns="0" rIns="0" bIns="0">
            <a:normAutofit/>
          </a:bodyPr>
          <a:lstStyle>
            <a:lvl5pPr marL="1828800" indent="0" algn="l">
              <a:buNone/>
              <a:defRPr sz="1800">
                <a:solidFill>
                  <a:schemeClr val="bg1"/>
                </a:solidFill>
              </a:defRPr>
            </a:lvl5pPr>
          </a:lstStyle>
          <a:p>
            <a:pPr lvl="4"/>
            <a:endParaRPr lang="en-GB" dirty="0"/>
          </a:p>
        </p:txBody>
      </p:sp>
      <p:sp>
        <p:nvSpPr>
          <p:cNvPr id="27" name="Content Placeholder 2">
            <a:extLst>
              <a:ext uri="{FF2B5EF4-FFF2-40B4-BE49-F238E27FC236}">
                <a16:creationId xmlns:a16="http://schemas.microsoft.com/office/drawing/2014/main" id="{4E605627-71F3-EA47-BCDC-2DA594E1D44A}"/>
              </a:ext>
            </a:extLst>
          </p:cNvPr>
          <p:cNvSpPr>
            <a:spLocks noGrp="1"/>
          </p:cNvSpPr>
          <p:nvPr>
            <p:ph sz="half" idx="22"/>
          </p:nvPr>
        </p:nvSpPr>
        <p:spPr>
          <a:xfrm>
            <a:off x="6154614" y="1234690"/>
            <a:ext cx="2743461" cy="1691484"/>
          </a:xfrm>
          <a:pattFill prst="pct70">
            <a:fgClr>
              <a:schemeClr val="bg2"/>
            </a:fgClr>
            <a:bgClr>
              <a:schemeClr val="bg1"/>
            </a:bgClr>
          </a:pattFill>
        </p:spPr>
        <p:txBody>
          <a:bodyPr lIns="0" tIns="0" rIns="0" bIns="0">
            <a:normAutofit/>
          </a:bodyPr>
          <a:lstStyle>
            <a:lvl5pPr marL="1828800" indent="0" algn="l">
              <a:buNone/>
              <a:defRPr sz="1800">
                <a:solidFill>
                  <a:schemeClr val="bg1"/>
                </a:solidFill>
              </a:defRPr>
            </a:lvl5pPr>
          </a:lstStyle>
          <a:p>
            <a:pPr lvl="4"/>
            <a:endParaRPr lang="en-GB" dirty="0"/>
          </a:p>
        </p:txBody>
      </p:sp>
      <p:sp>
        <p:nvSpPr>
          <p:cNvPr id="28" name="Text Placeholder 21">
            <a:extLst>
              <a:ext uri="{FF2B5EF4-FFF2-40B4-BE49-F238E27FC236}">
                <a16:creationId xmlns:a16="http://schemas.microsoft.com/office/drawing/2014/main" id="{1765C29F-DBC6-654C-BC89-101FE2EC4998}"/>
              </a:ext>
            </a:extLst>
          </p:cNvPr>
          <p:cNvSpPr>
            <a:spLocks noGrp="1"/>
          </p:cNvSpPr>
          <p:nvPr>
            <p:ph type="body" sz="quarter" idx="15" hasCustomPrompt="1"/>
          </p:nvPr>
        </p:nvSpPr>
        <p:spPr>
          <a:xfrm>
            <a:off x="230444" y="6352263"/>
            <a:ext cx="2026444" cy="365125"/>
          </a:xfrm>
        </p:spPr>
        <p:txBody>
          <a:bodyPr/>
          <a:lstStyle>
            <a:lvl1pPr marL="0" indent="0">
              <a:buNone/>
              <a:defRPr sz="1000"/>
            </a:lvl1pPr>
          </a:lstStyle>
          <a:p>
            <a:r>
              <a:rPr lang="en-GB" dirty="0"/>
              <a:t>Presentation main title  |  Date</a:t>
            </a:r>
          </a:p>
        </p:txBody>
      </p:sp>
      <p:sp>
        <p:nvSpPr>
          <p:cNvPr id="29" name="Slide Number Placeholder 5">
            <a:extLst>
              <a:ext uri="{FF2B5EF4-FFF2-40B4-BE49-F238E27FC236}">
                <a16:creationId xmlns:a16="http://schemas.microsoft.com/office/drawing/2014/main" id="{48F1C04C-5F49-9F43-AC8A-CEBBD3E2B7CD}"/>
              </a:ext>
            </a:extLst>
          </p:cNvPr>
          <p:cNvSpPr txBox="1">
            <a:spLocks/>
          </p:cNvSpPr>
          <p:nvPr userDrawn="1"/>
        </p:nvSpPr>
        <p:spPr>
          <a:xfrm>
            <a:off x="6855619" y="633238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3C54E1-D82B-864B-9CAF-D39DDBBCB51C}" type="slidenum">
              <a:rPr lang="en-US" sz="1000" smtClean="0">
                <a:solidFill>
                  <a:schemeClr val="tx1"/>
                </a:solidFill>
              </a:rPr>
              <a:pPr/>
              <a:t>‹#›</a:t>
            </a:fld>
            <a:endParaRPr lang="en-US" sz="1000" dirty="0">
              <a:solidFill>
                <a:schemeClr val="tx1"/>
              </a:solidFill>
            </a:endParaRPr>
          </a:p>
        </p:txBody>
      </p:sp>
    </p:spTree>
    <p:extLst>
      <p:ext uri="{BB962C8B-B14F-4D97-AF65-F5344CB8AC3E}">
        <p14:creationId xmlns:p14="http://schemas.microsoft.com/office/powerpoint/2010/main" val="580998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_ 2 sections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E5928D-3307-8740-AC89-542B34526CAF}"/>
              </a:ext>
            </a:extLst>
          </p:cNvPr>
          <p:cNvSpPr/>
          <p:nvPr userDrawn="1"/>
        </p:nvSpPr>
        <p:spPr>
          <a:xfrm>
            <a:off x="0" y="-18733"/>
            <a:ext cx="9144000" cy="1076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Title Placeholder 1">
            <a:extLst>
              <a:ext uri="{FF2B5EF4-FFF2-40B4-BE49-F238E27FC236}">
                <a16:creationId xmlns:a16="http://schemas.microsoft.com/office/drawing/2014/main" id="{F4124AE9-0595-D340-8C6D-3D37F59C9D8C}"/>
              </a:ext>
            </a:extLst>
          </p:cNvPr>
          <p:cNvSpPr>
            <a:spLocks noGrp="1"/>
          </p:cNvSpPr>
          <p:nvPr>
            <p:ph type="title" hasCustomPrompt="1"/>
          </p:nvPr>
        </p:nvSpPr>
        <p:spPr>
          <a:xfrm>
            <a:off x="261786" y="206774"/>
            <a:ext cx="6625712" cy="711518"/>
          </a:xfrm>
          <a:prstGeom prst="rect">
            <a:avLst/>
          </a:prstGeom>
        </p:spPr>
        <p:txBody>
          <a:bodyPr vert="horz" lIns="0" tIns="0" rIns="0" bIns="0" rtlCol="0" anchor="ctr">
            <a:normAutofit/>
          </a:bodyPr>
          <a:lstStyle>
            <a:lvl1pPr>
              <a:defRPr>
                <a:solidFill>
                  <a:schemeClr val="bg1"/>
                </a:solidFill>
              </a:defRPr>
            </a:lvl1pPr>
          </a:lstStyle>
          <a:p>
            <a:r>
              <a:rPr lang="en-GB" dirty="0"/>
              <a:t>Title and summary</a:t>
            </a:r>
          </a:p>
        </p:txBody>
      </p:sp>
      <p:sp>
        <p:nvSpPr>
          <p:cNvPr id="12" name="Content Placeholder 2">
            <a:extLst>
              <a:ext uri="{FF2B5EF4-FFF2-40B4-BE49-F238E27FC236}">
                <a16:creationId xmlns:a16="http://schemas.microsoft.com/office/drawing/2014/main" id="{8601BA1F-78FC-2C46-8465-BB21F5825B18}"/>
              </a:ext>
            </a:extLst>
          </p:cNvPr>
          <p:cNvSpPr>
            <a:spLocks noGrp="1"/>
          </p:cNvSpPr>
          <p:nvPr>
            <p:ph sz="half" idx="1"/>
          </p:nvPr>
        </p:nvSpPr>
        <p:spPr>
          <a:xfrm>
            <a:off x="261786" y="1409406"/>
            <a:ext cx="2506800" cy="2019594"/>
          </a:xfrm>
          <a:pattFill prst="pct70">
            <a:fgClr>
              <a:schemeClr val="bg2"/>
            </a:fgClr>
            <a:bgClr>
              <a:schemeClr val="bg1"/>
            </a:bgClr>
          </a:pattFill>
        </p:spPr>
        <p:txBody>
          <a:bodyPr>
            <a:normAutofit/>
          </a:bodyPr>
          <a:lstStyle>
            <a:lvl5pPr marL="1828800" indent="0" algn="l">
              <a:buNone/>
              <a:defRPr sz="1800">
                <a:solidFill>
                  <a:schemeClr val="bg1"/>
                </a:solidFill>
              </a:defRPr>
            </a:lvl5pPr>
          </a:lstStyle>
          <a:p>
            <a:pPr lvl="4"/>
            <a:endParaRPr lang="en-GB" dirty="0"/>
          </a:p>
          <a:p>
            <a:pPr lvl="4"/>
            <a:endParaRPr lang="en-GB" dirty="0"/>
          </a:p>
          <a:p>
            <a:pPr lvl="4"/>
            <a:endParaRPr lang="en-GB" dirty="0"/>
          </a:p>
          <a:p>
            <a:pPr lvl="4"/>
            <a:r>
              <a:rPr lang="en-GB" dirty="0"/>
              <a:t>Insert content</a:t>
            </a:r>
          </a:p>
        </p:txBody>
      </p:sp>
      <p:cxnSp>
        <p:nvCxnSpPr>
          <p:cNvPr id="15" name="Straight Connector 14">
            <a:extLst>
              <a:ext uri="{FF2B5EF4-FFF2-40B4-BE49-F238E27FC236}">
                <a16:creationId xmlns:a16="http://schemas.microsoft.com/office/drawing/2014/main" id="{9DC77564-1386-D243-B291-85340D2015CF}"/>
              </a:ext>
            </a:extLst>
          </p:cNvPr>
          <p:cNvCxnSpPr>
            <a:cxnSpLocks/>
          </p:cNvCxnSpPr>
          <p:nvPr userDrawn="1"/>
        </p:nvCxnSpPr>
        <p:spPr>
          <a:xfrm>
            <a:off x="230445" y="6293281"/>
            <a:ext cx="8683112" cy="17030"/>
          </a:xfrm>
          <a:prstGeom prst="line">
            <a:avLst/>
          </a:prstGeom>
          <a:ln w="15875">
            <a:gradFill>
              <a:gsLst>
                <a:gs pos="0">
                  <a:schemeClr val="accent1"/>
                </a:gs>
                <a:gs pos="39000">
                  <a:schemeClr val="accent1"/>
                </a:gs>
                <a:gs pos="6500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222A0D-2D84-1F43-8750-E6D1BBBEB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8628" y="206775"/>
            <a:ext cx="1564391" cy="711517"/>
          </a:xfrm>
          <a:prstGeom prst="rect">
            <a:avLst/>
          </a:prstGeom>
        </p:spPr>
      </p:pic>
      <p:sp>
        <p:nvSpPr>
          <p:cNvPr id="5" name="Text Placeholder 4">
            <a:extLst>
              <a:ext uri="{FF2B5EF4-FFF2-40B4-BE49-F238E27FC236}">
                <a16:creationId xmlns:a16="http://schemas.microsoft.com/office/drawing/2014/main" id="{5B610036-3C98-CE4A-9320-366C1B72142F}"/>
              </a:ext>
            </a:extLst>
          </p:cNvPr>
          <p:cNvSpPr>
            <a:spLocks noGrp="1"/>
          </p:cNvSpPr>
          <p:nvPr>
            <p:ph type="body" sz="quarter" idx="13" hasCustomPrompt="1"/>
          </p:nvPr>
        </p:nvSpPr>
        <p:spPr>
          <a:xfrm>
            <a:off x="3034110" y="1409407"/>
            <a:ext cx="5878909" cy="432632"/>
          </a:xfrm>
        </p:spPr>
        <p:txBody>
          <a:bodyPr lIns="0" tIns="0" rIns="0" bIns="0">
            <a:noAutofit/>
          </a:bodyPr>
          <a:lstStyle>
            <a:lvl1pPr marL="0" indent="0">
              <a:lnSpc>
                <a:spcPct val="100000"/>
              </a:lnSpc>
              <a:buNone/>
              <a:defRPr sz="1600" b="1">
                <a:solidFill>
                  <a:schemeClr val="accent1"/>
                </a:solidFill>
              </a:defRPr>
            </a:lvl1pPr>
          </a:lstStyle>
          <a:p>
            <a:pPr lvl="0"/>
            <a:r>
              <a:rPr lang="en-GB" dirty="0"/>
              <a:t>Ad sale </a:t>
            </a:r>
            <a:r>
              <a:rPr lang="en-GB" dirty="0" err="1"/>
              <a:t>sensibus</a:t>
            </a:r>
            <a:r>
              <a:rPr lang="en-GB" dirty="0"/>
              <a:t> his, </a:t>
            </a:r>
            <a:r>
              <a:rPr lang="en-GB" dirty="0" err="1"/>
              <a:t>ferri</a:t>
            </a:r>
            <a:r>
              <a:rPr lang="en-GB" dirty="0"/>
              <a:t> </a:t>
            </a:r>
            <a:r>
              <a:rPr lang="en-GB" dirty="0" err="1"/>
              <a:t>splendide</a:t>
            </a:r>
            <a:r>
              <a:rPr lang="en-GB" dirty="0"/>
              <a:t> </a:t>
            </a:r>
            <a:r>
              <a:rPr lang="en-GB" dirty="0" err="1"/>
              <a:t>ut</a:t>
            </a:r>
            <a:r>
              <a:rPr lang="en-GB" dirty="0"/>
              <a:t> quo </a:t>
            </a:r>
            <a:r>
              <a:rPr lang="en-GB" dirty="0" err="1"/>
              <a:t>picuri</a:t>
            </a:r>
            <a:r>
              <a:rPr lang="en-GB" dirty="0"/>
              <a:t> </a:t>
            </a:r>
            <a:r>
              <a:rPr lang="en-GB" dirty="0" err="1"/>
              <a:t>imperdiet</a:t>
            </a:r>
            <a:endParaRPr lang="en-GB" dirty="0"/>
          </a:p>
        </p:txBody>
      </p:sp>
      <p:sp>
        <p:nvSpPr>
          <p:cNvPr id="14" name="Text Placeholder 13">
            <a:extLst>
              <a:ext uri="{FF2B5EF4-FFF2-40B4-BE49-F238E27FC236}">
                <a16:creationId xmlns:a16="http://schemas.microsoft.com/office/drawing/2014/main" id="{DD27232C-D20E-F145-AF30-9056C18B2866}"/>
              </a:ext>
            </a:extLst>
          </p:cNvPr>
          <p:cNvSpPr>
            <a:spLocks noGrp="1"/>
          </p:cNvSpPr>
          <p:nvPr>
            <p:ph type="body" sz="quarter" idx="14"/>
          </p:nvPr>
        </p:nvSpPr>
        <p:spPr>
          <a:xfrm>
            <a:off x="3061566" y="1981658"/>
            <a:ext cx="5878909" cy="1352427"/>
          </a:xfrm>
        </p:spPr>
        <p:txBody>
          <a:bodyPr lIns="0" tIns="0" rIns="0" bIns="0">
            <a:normAutofit/>
          </a:bodyPr>
          <a:lstStyle>
            <a:lvl1pPr marL="228600" indent="-228600">
              <a:buClr>
                <a:schemeClr val="accent1"/>
              </a:buClr>
              <a:buFont typeface="Wingdings" pitchFamily="2" charset="2"/>
              <a:buChar char="§"/>
              <a:defRPr sz="1400"/>
            </a:lvl1pPr>
            <a:lvl2pPr marL="685800" indent="-228600">
              <a:buClr>
                <a:schemeClr val="accent1"/>
              </a:buClr>
              <a:buFont typeface="Wingdings" pitchFamily="2" charset="2"/>
              <a:buChar char="§"/>
              <a:defRPr/>
            </a:lvl2pPr>
            <a:lvl3pPr marL="1143000" indent="-228600">
              <a:buClr>
                <a:schemeClr val="accent1"/>
              </a:buClr>
              <a:buFont typeface="Wingdings" pitchFamily="2" charset="2"/>
              <a:buChar char="§"/>
              <a:defRPr/>
            </a:lvl3pPr>
            <a:lvl4pPr marL="1600200" indent="-228600">
              <a:buClr>
                <a:schemeClr val="accent1"/>
              </a:buClr>
              <a:buFont typeface="Wingdings" pitchFamily="2" charset="2"/>
              <a:buChar char="§"/>
              <a:defRPr/>
            </a:lvl4pPr>
            <a:lvl5pPr marL="2057400" indent="-228600">
              <a:buClr>
                <a:schemeClr val="accent1"/>
              </a:buClr>
              <a:buFont typeface="Wingdings" pitchFamily="2" charset="2"/>
              <a:buChar char="§"/>
              <a:defRPr/>
            </a:lvl5pPr>
          </a:lstStyle>
          <a:p>
            <a:pPr lvl="0"/>
            <a:r>
              <a:rPr lang="en-GB" dirty="0"/>
              <a:t>Click to edit Master text styles</a:t>
            </a:r>
          </a:p>
        </p:txBody>
      </p:sp>
      <p:sp>
        <p:nvSpPr>
          <p:cNvPr id="17" name="Content Placeholder 2">
            <a:extLst>
              <a:ext uri="{FF2B5EF4-FFF2-40B4-BE49-F238E27FC236}">
                <a16:creationId xmlns:a16="http://schemas.microsoft.com/office/drawing/2014/main" id="{E17F5105-86AF-9144-BEBA-8EB6FFF4E5FE}"/>
              </a:ext>
            </a:extLst>
          </p:cNvPr>
          <p:cNvSpPr>
            <a:spLocks noGrp="1"/>
          </p:cNvSpPr>
          <p:nvPr>
            <p:ph sz="half" idx="18"/>
          </p:nvPr>
        </p:nvSpPr>
        <p:spPr>
          <a:xfrm>
            <a:off x="230444" y="3975888"/>
            <a:ext cx="2506800" cy="2019594"/>
          </a:xfrm>
          <a:pattFill prst="pct70">
            <a:fgClr>
              <a:schemeClr val="bg2"/>
            </a:fgClr>
            <a:bgClr>
              <a:schemeClr val="bg1"/>
            </a:bgClr>
          </a:pattFill>
        </p:spPr>
        <p:txBody>
          <a:bodyPr>
            <a:normAutofit/>
          </a:bodyPr>
          <a:lstStyle>
            <a:lvl5pPr marL="1828800" indent="0" algn="l">
              <a:buNone/>
              <a:defRPr sz="1800">
                <a:solidFill>
                  <a:schemeClr val="bg1"/>
                </a:solidFill>
              </a:defRPr>
            </a:lvl5pPr>
          </a:lstStyle>
          <a:p>
            <a:pPr lvl="4"/>
            <a:endParaRPr lang="en-GB" dirty="0"/>
          </a:p>
          <a:p>
            <a:pPr lvl="4"/>
            <a:endParaRPr lang="en-GB" dirty="0"/>
          </a:p>
          <a:p>
            <a:pPr lvl="4"/>
            <a:endParaRPr lang="en-GB" dirty="0"/>
          </a:p>
          <a:p>
            <a:pPr lvl="4"/>
            <a:r>
              <a:rPr lang="en-GB" dirty="0"/>
              <a:t>Insert content</a:t>
            </a:r>
          </a:p>
        </p:txBody>
      </p:sp>
      <p:sp>
        <p:nvSpPr>
          <p:cNvPr id="18" name="Text Placeholder 4">
            <a:extLst>
              <a:ext uri="{FF2B5EF4-FFF2-40B4-BE49-F238E27FC236}">
                <a16:creationId xmlns:a16="http://schemas.microsoft.com/office/drawing/2014/main" id="{1ACAA7B6-1F60-734C-AAEC-3DF24DFF639B}"/>
              </a:ext>
            </a:extLst>
          </p:cNvPr>
          <p:cNvSpPr>
            <a:spLocks noGrp="1"/>
          </p:cNvSpPr>
          <p:nvPr>
            <p:ph type="body" sz="quarter" idx="19" hasCustomPrompt="1"/>
          </p:nvPr>
        </p:nvSpPr>
        <p:spPr>
          <a:xfrm>
            <a:off x="3034110" y="3975889"/>
            <a:ext cx="5847567" cy="315482"/>
          </a:xfrm>
        </p:spPr>
        <p:txBody>
          <a:bodyPr lIns="0" tIns="0" rIns="0" bIns="0">
            <a:noAutofit/>
          </a:bodyPr>
          <a:lstStyle>
            <a:lvl1pPr marL="0" indent="0">
              <a:lnSpc>
                <a:spcPct val="100000"/>
              </a:lnSpc>
              <a:buNone/>
              <a:defRPr sz="1600" b="1">
                <a:solidFill>
                  <a:schemeClr val="accent1"/>
                </a:solidFill>
              </a:defRPr>
            </a:lvl1pPr>
          </a:lstStyle>
          <a:p>
            <a:pPr lvl="0"/>
            <a:r>
              <a:rPr lang="en-GB" dirty="0"/>
              <a:t>Ad sale </a:t>
            </a:r>
            <a:r>
              <a:rPr lang="en-GB" dirty="0" err="1"/>
              <a:t>sensibus</a:t>
            </a:r>
            <a:r>
              <a:rPr lang="en-GB" dirty="0"/>
              <a:t> his, </a:t>
            </a:r>
            <a:r>
              <a:rPr lang="en-GB" dirty="0" err="1"/>
              <a:t>ferri</a:t>
            </a:r>
            <a:r>
              <a:rPr lang="en-GB" dirty="0"/>
              <a:t> </a:t>
            </a:r>
            <a:r>
              <a:rPr lang="en-GB" dirty="0" err="1"/>
              <a:t>splendide</a:t>
            </a:r>
            <a:r>
              <a:rPr lang="en-GB" dirty="0"/>
              <a:t> </a:t>
            </a:r>
            <a:r>
              <a:rPr lang="en-GB" dirty="0" err="1"/>
              <a:t>ut</a:t>
            </a:r>
            <a:r>
              <a:rPr lang="en-GB" dirty="0"/>
              <a:t> quo </a:t>
            </a:r>
            <a:r>
              <a:rPr lang="en-GB" dirty="0" err="1"/>
              <a:t>picuri</a:t>
            </a:r>
            <a:r>
              <a:rPr lang="en-GB" dirty="0"/>
              <a:t> </a:t>
            </a:r>
            <a:r>
              <a:rPr lang="en-GB" dirty="0" err="1"/>
              <a:t>imperdiet</a:t>
            </a:r>
            <a:endParaRPr lang="en-GB" dirty="0"/>
          </a:p>
        </p:txBody>
      </p:sp>
      <p:sp>
        <p:nvSpPr>
          <p:cNvPr id="19" name="Text Placeholder 13">
            <a:extLst>
              <a:ext uri="{FF2B5EF4-FFF2-40B4-BE49-F238E27FC236}">
                <a16:creationId xmlns:a16="http://schemas.microsoft.com/office/drawing/2014/main" id="{7039E9B0-4150-F847-9B29-378CED4498EC}"/>
              </a:ext>
            </a:extLst>
          </p:cNvPr>
          <p:cNvSpPr>
            <a:spLocks noGrp="1"/>
          </p:cNvSpPr>
          <p:nvPr>
            <p:ph type="body" sz="quarter" idx="20"/>
          </p:nvPr>
        </p:nvSpPr>
        <p:spPr>
          <a:xfrm>
            <a:off x="3034111" y="4548140"/>
            <a:ext cx="5885117" cy="1488373"/>
          </a:xfrm>
        </p:spPr>
        <p:txBody>
          <a:bodyPr lIns="0" tIns="0" rIns="0" bIns="0">
            <a:normAutofit/>
          </a:bodyPr>
          <a:lstStyle>
            <a:lvl1pPr marL="228600" indent="-228600">
              <a:buClr>
                <a:schemeClr val="accent1"/>
              </a:buClr>
              <a:buFont typeface="Wingdings" pitchFamily="2" charset="2"/>
              <a:buChar char="§"/>
              <a:defRPr sz="1400"/>
            </a:lvl1pPr>
            <a:lvl2pPr marL="685800" indent="-228600">
              <a:buClr>
                <a:schemeClr val="accent1"/>
              </a:buClr>
              <a:buFont typeface="Wingdings" pitchFamily="2" charset="2"/>
              <a:buChar char="§"/>
              <a:defRPr/>
            </a:lvl2pPr>
            <a:lvl3pPr marL="1143000" indent="-228600">
              <a:buClr>
                <a:schemeClr val="accent1"/>
              </a:buClr>
              <a:buFont typeface="Wingdings" pitchFamily="2" charset="2"/>
              <a:buChar char="§"/>
              <a:defRPr/>
            </a:lvl3pPr>
            <a:lvl4pPr marL="1600200" indent="-228600">
              <a:buClr>
                <a:schemeClr val="accent1"/>
              </a:buClr>
              <a:buFont typeface="Wingdings" pitchFamily="2" charset="2"/>
              <a:buChar char="§"/>
              <a:defRPr/>
            </a:lvl4pPr>
            <a:lvl5pPr marL="2057400" indent="-228600">
              <a:buClr>
                <a:schemeClr val="accent1"/>
              </a:buClr>
              <a:buFont typeface="Wingdings" pitchFamily="2" charset="2"/>
              <a:buChar char="§"/>
              <a:defRPr/>
            </a:lvl5pPr>
          </a:lstStyle>
          <a:p>
            <a:pPr lvl="0"/>
            <a:r>
              <a:rPr lang="en-GB" dirty="0"/>
              <a:t>Click to edit Master text styles</a:t>
            </a:r>
          </a:p>
        </p:txBody>
      </p:sp>
      <p:sp>
        <p:nvSpPr>
          <p:cNvPr id="26" name="Text Placeholder 21">
            <a:extLst>
              <a:ext uri="{FF2B5EF4-FFF2-40B4-BE49-F238E27FC236}">
                <a16:creationId xmlns:a16="http://schemas.microsoft.com/office/drawing/2014/main" id="{3406BACA-E175-5F49-8ECA-100AF71381EB}"/>
              </a:ext>
            </a:extLst>
          </p:cNvPr>
          <p:cNvSpPr>
            <a:spLocks noGrp="1"/>
          </p:cNvSpPr>
          <p:nvPr>
            <p:ph type="body" sz="quarter" idx="15" hasCustomPrompt="1"/>
          </p:nvPr>
        </p:nvSpPr>
        <p:spPr>
          <a:xfrm>
            <a:off x="230444" y="6352263"/>
            <a:ext cx="2026444" cy="365125"/>
          </a:xfrm>
        </p:spPr>
        <p:txBody>
          <a:bodyPr/>
          <a:lstStyle>
            <a:lvl1pPr marL="0" indent="0">
              <a:buNone/>
              <a:defRPr sz="1000"/>
            </a:lvl1pPr>
          </a:lstStyle>
          <a:p>
            <a:r>
              <a:rPr lang="en-GB" dirty="0"/>
              <a:t>Presentation main title  |  Date</a:t>
            </a:r>
          </a:p>
        </p:txBody>
      </p:sp>
      <p:sp>
        <p:nvSpPr>
          <p:cNvPr id="27" name="Slide Number Placeholder 5">
            <a:extLst>
              <a:ext uri="{FF2B5EF4-FFF2-40B4-BE49-F238E27FC236}">
                <a16:creationId xmlns:a16="http://schemas.microsoft.com/office/drawing/2014/main" id="{68334385-F597-784D-A571-F05775A1FECA}"/>
              </a:ext>
            </a:extLst>
          </p:cNvPr>
          <p:cNvSpPr txBox="1">
            <a:spLocks/>
          </p:cNvSpPr>
          <p:nvPr userDrawn="1"/>
        </p:nvSpPr>
        <p:spPr>
          <a:xfrm>
            <a:off x="6855619" y="633238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3C54E1-D82B-864B-9CAF-D39DDBBCB51C}" type="slidenum">
              <a:rPr lang="en-US" sz="1000" smtClean="0">
                <a:solidFill>
                  <a:schemeClr val="tx1"/>
                </a:solidFill>
              </a:rPr>
              <a:pPr/>
              <a:t>‹#›</a:t>
            </a:fld>
            <a:endParaRPr lang="en-US" sz="1000" dirty="0">
              <a:solidFill>
                <a:schemeClr val="tx1"/>
              </a:solidFill>
            </a:endParaRPr>
          </a:p>
        </p:txBody>
      </p:sp>
    </p:spTree>
    <p:extLst>
      <p:ext uri="{BB962C8B-B14F-4D97-AF65-F5344CB8AC3E}">
        <p14:creationId xmlns:p14="http://schemas.microsoft.com/office/powerpoint/2010/main" val="816161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ing slide_full screen">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F17DC07-0800-E041-ADD4-B9EEA31404DE}"/>
              </a:ext>
            </a:extLst>
          </p:cNvPr>
          <p:cNvSpPr>
            <a:spLocks noGrp="1"/>
          </p:cNvSpPr>
          <p:nvPr>
            <p:ph type="pic" sz="quarter" idx="13" hasCustomPrompt="1"/>
          </p:nvPr>
        </p:nvSpPr>
        <p:spPr>
          <a:xfrm>
            <a:off x="1" y="0"/>
            <a:ext cx="9144000" cy="6858000"/>
          </a:xfrm>
          <a:pattFill prst="pct70">
            <a:fgClr>
              <a:schemeClr val="bg2"/>
            </a:fgClr>
            <a:bgClr>
              <a:schemeClr val="bg1"/>
            </a:bgClr>
          </a:pattFill>
        </p:spPr>
        <p:txBody>
          <a:bodyPr anchor="ctr"/>
          <a:lstStyle>
            <a:lvl1pPr marL="0" indent="0" algn="ctr">
              <a:buNone/>
              <a:defRPr>
                <a:solidFill>
                  <a:schemeClr val="bg1"/>
                </a:solidFill>
              </a:defRPr>
            </a:lvl1pPr>
          </a:lstStyle>
          <a:p>
            <a:r>
              <a:rPr lang="en-GB" dirty="0"/>
              <a:t>Insert picture</a:t>
            </a:r>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865400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E5928D-3307-8740-AC89-542B34526CAF}"/>
              </a:ext>
            </a:extLst>
          </p:cNvPr>
          <p:cNvSpPr/>
          <p:nvPr userDrawn="1"/>
        </p:nvSpPr>
        <p:spPr>
          <a:xfrm>
            <a:off x="0" y="-18733"/>
            <a:ext cx="9144000" cy="6876733"/>
          </a:xfrm>
          <a:prstGeom prst="rect">
            <a:avLst/>
          </a:prstGeom>
          <a:gradFill flip="none" rotWithShape="1">
            <a:gsLst>
              <a:gs pos="0">
                <a:schemeClr val="accent1"/>
              </a:gs>
              <a:gs pos="39000">
                <a:schemeClr val="accent1"/>
              </a:gs>
              <a:gs pos="65000">
                <a:schemeClr val="accent2"/>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 name="Picture 8" descr="Logo&#10;&#10;Description automatically generated">
            <a:extLst>
              <a:ext uri="{FF2B5EF4-FFF2-40B4-BE49-F238E27FC236}">
                <a16:creationId xmlns:a16="http://schemas.microsoft.com/office/drawing/2014/main" id="{8D222A0D-2D84-1F43-8750-E6D1BBBEB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70765" y="2873287"/>
            <a:ext cx="2402471" cy="1092693"/>
          </a:xfrm>
          <a:prstGeom prst="rect">
            <a:avLst/>
          </a:prstGeom>
        </p:spPr>
      </p:pic>
      <p:sp>
        <p:nvSpPr>
          <p:cNvPr id="14" name="Text Placeholder 13">
            <a:extLst>
              <a:ext uri="{FF2B5EF4-FFF2-40B4-BE49-F238E27FC236}">
                <a16:creationId xmlns:a16="http://schemas.microsoft.com/office/drawing/2014/main" id="{DD27232C-D20E-F145-AF30-9056C18B2866}"/>
              </a:ext>
            </a:extLst>
          </p:cNvPr>
          <p:cNvSpPr>
            <a:spLocks noGrp="1"/>
          </p:cNvSpPr>
          <p:nvPr>
            <p:ph type="body" sz="quarter" idx="14" hasCustomPrompt="1"/>
          </p:nvPr>
        </p:nvSpPr>
        <p:spPr>
          <a:xfrm>
            <a:off x="0" y="4613644"/>
            <a:ext cx="9144000" cy="711518"/>
          </a:xfrm>
        </p:spPr>
        <p:txBody>
          <a:bodyPr lIns="0" tIns="0" rIns="0" bIns="0"/>
          <a:lstStyle>
            <a:lvl1pPr marL="0" indent="0" algn="ctr">
              <a:buClr>
                <a:schemeClr val="bg1"/>
              </a:buClr>
              <a:buFont typeface="Wingdings" pitchFamily="2" charset="2"/>
              <a:buNone/>
              <a:defRPr b="1">
                <a:solidFill>
                  <a:schemeClr val="bg1"/>
                </a:solidFill>
              </a:defRPr>
            </a:lvl1pPr>
            <a:lvl2pPr marL="457200" indent="0" algn="ctr">
              <a:buClr>
                <a:schemeClr val="bg1"/>
              </a:buClr>
              <a:buFont typeface="Wingdings" pitchFamily="2" charset="2"/>
              <a:buNone/>
              <a:defRPr>
                <a:solidFill>
                  <a:schemeClr val="bg1"/>
                </a:solidFill>
              </a:defRPr>
            </a:lvl2pPr>
            <a:lvl3pPr marL="914400" indent="0" algn="ctr">
              <a:buClr>
                <a:schemeClr val="bg1"/>
              </a:buClr>
              <a:buFont typeface="Wingdings" pitchFamily="2" charset="2"/>
              <a:buNone/>
              <a:defRPr>
                <a:solidFill>
                  <a:schemeClr val="bg1"/>
                </a:solidFill>
              </a:defRPr>
            </a:lvl3pPr>
            <a:lvl4pPr marL="1371600" indent="0" algn="ctr">
              <a:buClr>
                <a:schemeClr val="bg1"/>
              </a:buClr>
              <a:buFont typeface="Wingdings" pitchFamily="2" charset="2"/>
              <a:buNone/>
              <a:defRPr>
                <a:solidFill>
                  <a:schemeClr val="bg1"/>
                </a:solidFill>
              </a:defRPr>
            </a:lvl4pPr>
            <a:lvl5pPr marL="1828800" indent="0" algn="ctr">
              <a:buClr>
                <a:schemeClr val="bg1"/>
              </a:buClr>
              <a:buFont typeface="Wingdings" pitchFamily="2" charset="2"/>
              <a:buNone/>
              <a:defRPr>
                <a:solidFill>
                  <a:schemeClr val="bg1"/>
                </a:solidFill>
              </a:defRPr>
            </a:lvl5pPr>
          </a:lstStyle>
          <a:p>
            <a:pPr lvl="0"/>
            <a:r>
              <a:rPr lang="en-GB" dirty="0"/>
              <a:t>Tagline and web address</a:t>
            </a:r>
          </a:p>
        </p:txBody>
      </p:sp>
    </p:spTree>
    <p:extLst>
      <p:ext uri="{BB962C8B-B14F-4D97-AF65-F5344CB8AC3E}">
        <p14:creationId xmlns:p14="http://schemas.microsoft.com/office/powerpoint/2010/main" val="1242298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103"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941" b="0" i="0">
                <a:solidFill>
                  <a:srgbClr val="34343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07811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15" y="100854"/>
            <a:ext cx="4882336" cy="2029333"/>
          </a:xfrm>
          <a:prstGeom prst="rect">
            <a:avLst/>
          </a:prstGeom>
          <a:blipFill>
            <a:blip r:embed="rId2" cstate="print"/>
            <a:stretch>
              <a:fillRect/>
            </a:stretch>
          </a:blipFill>
        </p:spPr>
        <p:txBody>
          <a:bodyPr wrap="square" lIns="0" tIns="0" rIns="0" bIns="0" rtlCol="0"/>
          <a:lstStyle/>
          <a:p>
            <a:endParaRPr sz="1588"/>
          </a:p>
        </p:txBody>
      </p:sp>
      <p:sp>
        <p:nvSpPr>
          <p:cNvPr id="17" name="bk object 17"/>
          <p:cNvSpPr/>
          <p:nvPr/>
        </p:nvSpPr>
        <p:spPr>
          <a:xfrm>
            <a:off x="8523316" y="2304130"/>
            <a:ext cx="620683" cy="1066849"/>
          </a:xfrm>
          <a:prstGeom prst="rect">
            <a:avLst/>
          </a:prstGeom>
          <a:blipFill>
            <a:blip r:embed="rId3" cstate="print"/>
            <a:stretch>
              <a:fillRect/>
            </a:stretch>
          </a:blipFill>
        </p:spPr>
        <p:txBody>
          <a:bodyPr wrap="square" lIns="0" tIns="0" rIns="0" bIns="0" rtlCol="0"/>
          <a:lstStyle/>
          <a:p>
            <a:endParaRPr sz="1588"/>
          </a:p>
        </p:txBody>
      </p:sp>
      <p:sp>
        <p:nvSpPr>
          <p:cNvPr id="18" name="bk object 18"/>
          <p:cNvSpPr/>
          <p:nvPr/>
        </p:nvSpPr>
        <p:spPr>
          <a:xfrm>
            <a:off x="23989" y="6212045"/>
            <a:ext cx="1145976" cy="533425"/>
          </a:xfrm>
          <a:prstGeom prst="rect">
            <a:avLst/>
          </a:prstGeom>
          <a:blipFill>
            <a:blip r:embed="rId4" cstate="print"/>
            <a:stretch>
              <a:fillRect/>
            </a:stretch>
          </a:blipFill>
        </p:spPr>
        <p:txBody>
          <a:bodyPr wrap="square" lIns="0" tIns="0" rIns="0" bIns="0" rtlCol="0"/>
          <a:lstStyle/>
          <a:p>
            <a:endParaRPr sz="1588"/>
          </a:p>
        </p:txBody>
      </p:sp>
      <p:sp>
        <p:nvSpPr>
          <p:cNvPr id="19" name="bk object 19"/>
          <p:cNvSpPr/>
          <p:nvPr/>
        </p:nvSpPr>
        <p:spPr>
          <a:xfrm>
            <a:off x="3378360" y="5991719"/>
            <a:ext cx="823670" cy="776944"/>
          </a:xfrm>
          <a:prstGeom prst="rect">
            <a:avLst/>
          </a:prstGeom>
          <a:blipFill>
            <a:blip r:embed="rId5" cstate="print"/>
            <a:stretch>
              <a:fillRect/>
            </a:stretch>
          </a:blipFill>
        </p:spPr>
        <p:txBody>
          <a:bodyPr wrap="square" lIns="0" tIns="0" rIns="0" bIns="0" rtlCol="0"/>
          <a:lstStyle/>
          <a:p>
            <a:endParaRPr sz="1588"/>
          </a:p>
        </p:txBody>
      </p:sp>
      <p:sp>
        <p:nvSpPr>
          <p:cNvPr id="2" name="Holder 2"/>
          <p:cNvSpPr>
            <a:spLocks noGrp="1"/>
          </p:cNvSpPr>
          <p:nvPr>
            <p:ph type="ctrTitle"/>
          </p:nvPr>
        </p:nvSpPr>
        <p:spPr>
          <a:xfrm>
            <a:off x="747064" y="2354448"/>
            <a:ext cx="7649871" cy="1923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33855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50A79BD-81C0-C949-85B7-BAEBC8225D27}" type="datetime1">
              <a:rPr lang="en-GB" smtClean="0"/>
              <a:t>12/11/2024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31628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522740" y="465557"/>
            <a:ext cx="1530927" cy="169726"/>
          </a:xfrm>
        </p:spPr>
        <p:txBody>
          <a:bodyPr lIns="0" tIns="0" rIns="0" bIns="0"/>
          <a:lstStyle>
            <a:lvl1pPr>
              <a:defRPr sz="1103" b="1" i="0">
                <a:solidFill>
                  <a:schemeClr val="tx1"/>
                </a:solidFill>
                <a:latin typeface="Arial"/>
                <a:cs typeface="Arial"/>
              </a:defRPr>
            </a:lvl1pPr>
          </a:lstStyle>
          <a:p>
            <a:endParaRPr/>
          </a:p>
        </p:txBody>
      </p:sp>
      <p:sp>
        <p:nvSpPr>
          <p:cNvPr id="3" name="Holder 3"/>
          <p:cNvSpPr>
            <a:spLocks noGrp="1"/>
          </p:cNvSpPr>
          <p:nvPr>
            <p:ph type="body" idx="1"/>
          </p:nvPr>
        </p:nvSpPr>
        <p:spPr>
          <a:xfrm>
            <a:off x="747799" y="2551261"/>
            <a:ext cx="6021531" cy="298672"/>
          </a:xfrm>
        </p:spPr>
        <p:txBody>
          <a:bodyPr lIns="0" tIns="0" rIns="0" bIns="0"/>
          <a:lstStyle>
            <a:lvl1pPr>
              <a:defRPr sz="1941" b="0" i="0">
                <a:solidFill>
                  <a:srgbClr val="34343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CAF8121-CDAB-C648-9ADF-F87506523A92}" type="datetime1">
              <a:rPr lang="en-GB" smtClean="0"/>
              <a:t>12/11/2024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70848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522740" y="465557"/>
            <a:ext cx="1530927" cy="169726"/>
          </a:xfrm>
        </p:spPr>
        <p:txBody>
          <a:bodyPr lIns="0" tIns="0" rIns="0" bIns="0"/>
          <a:lstStyle>
            <a:lvl1pPr>
              <a:defRPr sz="1103" b="1"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33855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33855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77E9C7EF-7E28-C94E-AE4B-0AF8A3535699}" type="datetime1">
              <a:rPr lang="en-GB" smtClean="0"/>
              <a:t>12/11/2024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27209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522740" y="465557"/>
            <a:ext cx="1530927" cy="169726"/>
          </a:xfrm>
        </p:spPr>
        <p:txBody>
          <a:bodyPr lIns="0" tIns="0" rIns="0" bIns="0"/>
          <a:lstStyle>
            <a:lvl1pPr>
              <a:defRPr sz="1103"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AFA334DB-3BD3-234F-AB58-7EB13DBB2968}" type="datetime1">
              <a:rPr lang="en-GB" smtClean="0"/>
              <a:t>12/11/2024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53562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2AF6AAC4-4491-6645-8514-9216ECBC67B6}" type="datetime1">
              <a:rPr lang="en-GB" smtClean="0"/>
              <a:t>12/11/2024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22415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8"/>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43766" lvl="0" indent="-332825">
              <a:spcBef>
                <a:spcPts val="0"/>
              </a:spcBef>
              <a:spcAft>
                <a:spcPts val="0"/>
              </a:spcAft>
              <a:buSzPts val="1800"/>
              <a:buChar char="●"/>
              <a:defRPr/>
            </a:lvl1pPr>
            <a:lvl2pPr marL="887531" lvl="1" indent="-308170">
              <a:spcBef>
                <a:spcPts val="1553"/>
              </a:spcBef>
              <a:spcAft>
                <a:spcPts val="0"/>
              </a:spcAft>
              <a:buSzPts val="1400"/>
              <a:buChar char="○"/>
              <a:defRPr/>
            </a:lvl2pPr>
            <a:lvl3pPr marL="1331296" lvl="2" indent="-308170">
              <a:spcBef>
                <a:spcPts val="1553"/>
              </a:spcBef>
              <a:spcAft>
                <a:spcPts val="0"/>
              </a:spcAft>
              <a:buSzPts val="1400"/>
              <a:buChar char="■"/>
              <a:defRPr/>
            </a:lvl3pPr>
            <a:lvl4pPr marL="1775062" lvl="3" indent="-308170">
              <a:spcBef>
                <a:spcPts val="1553"/>
              </a:spcBef>
              <a:spcAft>
                <a:spcPts val="0"/>
              </a:spcAft>
              <a:buSzPts val="1400"/>
              <a:buChar char="●"/>
              <a:defRPr/>
            </a:lvl4pPr>
            <a:lvl5pPr marL="2218827" lvl="4" indent="-308170">
              <a:spcBef>
                <a:spcPts val="1553"/>
              </a:spcBef>
              <a:spcAft>
                <a:spcPts val="0"/>
              </a:spcAft>
              <a:buSzPts val="1400"/>
              <a:buChar char="○"/>
              <a:defRPr/>
            </a:lvl5pPr>
            <a:lvl6pPr marL="2662593" lvl="5" indent="-308170">
              <a:spcBef>
                <a:spcPts val="1553"/>
              </a:spcBef>
              <a:spcAft>
                <a:spcPts val="0"/>
              </a:spcAft>
              <a:buSzPts val="1400"/>
              <a:buChar char="■"/>
              <a:defRPr/>
            </a:lvl6pPr>
            <a:lvl7pPr marL="3106359" lvl="6" indent="-308170">
              <a:spcBef>
                <a:spcPts val="1553"/>
              </a:spcBef>
              <a:spcAft>
                <a:spcPts val="0"/>
              </a:spcAft>
              <a:buSzPts val="1400"/>
              <a:buChar char="●"/>
              <a:defRPr/>
            </a:lvl7pPr>
            <a:lvl8pPr marL="3550124" lvl="7" indent="-308170">
              <a:spcBef>
                <a:spcPts val="1553"/>
              </a:spcBef>
              <a:spcAft>
                <a:spcPts val="0"/>
              </a:spcAft>
              <a:buSzPts val="1400"/>
              <a:buChar char="○"/>
              <a:defRPr/>
            </a:lvl8pPr>
            <a:lvl9pPr marL="3993890" lvl="8" indent="-308170">
              <a:spcBef>
                <a:spcPts val="1553"/>
              </a:spcBef>
              <a:spcAft>
                <a:spcPts val="1553"/>
              </a:spcAft>
              <a:buSzPts val="1400"/>
              <a:buChar char="■"/>
              <a:defRPr/>
            </a:lvl9pPr>
          </a:lstStyle>
          <a:p>
            <a:endParaRPr/>
          </a:p>
        </p:txBody>
      </p:sp>
      <p:sp>
        <p:nvSpPr>
          <p:cNvPr id="19" name="Google Shape;19;p4"/>
          <p:cNvSpPr txBox="1">
            <a:spLocks noGrp="1"/>
          </p:cNvSpPr>
          <p:nvPr>
            <p:ph type="sldNum" idx="12"/>
          </p:nvPr>
        </p:nvSpPr>
        <p:spPr>
          <a:xfrm>
            <a:off x="8472458" y="6217624"/>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75301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1"/>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494"/>
            </a:lvl1pPr>
            <a:lvl2pPr lvl="1" algn="ctr">
              <a:spcBef>
                <a:spcPts val="0"/>
              </a:spcBef>
              <a:spcAft>
                <a:spcPts val="0"/>
              </a:spcAft>
              <a:buSzPts val="3600"/>
              <a:buNone/>
              <a:defRPr sz="3494"/>
            </a:lvl2pPr>
            <a:lvl3pPr lvl="2" algn="ctr">
              <a:spcBef>
                <a:spcPts val="0"/>
              </a:spcBef>
              <a:spcAft>
                <a:spcPts val="0"/>
              </a:spcAft>
              <a:buSzPts val="3600"/>
              <a:buNone/>
              <a:defRPr sz="3494"/>
            </a:lvl3pPr>
            <a:lvl4pPr lvl="3" algn="ctr">
              <a:spcBef>
                <a:spcPts val="0"/>
              </a:spcBef>
              <a:spcAft>
                <a:spcPts val="0"/>
              </a:spcAft>
              <a:buSzPts val="3600"/>
              <a:buNone/>
              <a:defRPr sz="3494"/>
            </a:lvl4pPr>
            <a:lvl5pPr lvl="4" algn="ctr">
              <a:spcBef>
                <a:spcPts val="0"/>
              </a:spcBef>
              <a:spcAft>
                <a:spcPts val="0"/>
              </a:spcAft>
              <a:buSzPts val="3600"/>
              <a:buNone/>
              <a:defRPr sz="3494"/>
            </a:lvl5pPr>
            <a:lvl6pPr lvl="5" algn="ctr">
              <a:spcBef>
                <a:spcPts val="0"/>
              </a:spcBef>
              <a:spcAft>
                <a:spcPts val="0"/>
              </a:spcAft>
              <a:buSzPts val="3600"/>
              <a:buNone/>
              <a:defRPr sz="3494"/>
            </a:lvl6pPr>
            <a:lvl7pPr lvl="6" algn="ctr">
              <a:spcBef>
                <a:spcPts val="0"/>
              </a:spcBef>
              <a:spcAft>
                <a:spcPts val="0"/>
              </a:spcAft>
              <a:buSzPts val="3600"/>
              <a:buNone/>
              <a:defRPr sz="3494"/>
            </a:lvl7pPr>
            <a:lvl8pPr lvl="7" algn="ctr">
              <a:spcBef>
                <a:spcPts val="0"/>
              </a:spcBef>
              <a:spcAft>
                <a:spcPts val="0"/>
              </a:spcAft>
              <a:buSzPts val="3600"/>
              <a:buNone/>
              <a:defRPr sz="3494"/>
            </a:lvl8pPr>
            <a:lvl9pPr lvl="8" algn="ctr">
              <a:spcBef>
                <a:spcPts val="0"/>
              </a:spcBef>
              <a:spcAft>
                <a:spcPts val="0"/>
              </a:spcAft>
              <a:buSzPts val="3600"/>
              <a:buNone/>
              <a:defRPr sz="3494"/>
            </a:lvl9pPr>
          </a:lstStyle>
          <a:p>
            <a:endParaRPr/>
          </a:p>
        </p:txBody>
      </p:sp>
      <p:sp>
        <p:nvSpPr>
          <p:cNvPr id="15" name="Google Shape;15;p3"/>
          <p:cNvSpPr txBox="1">
            <a:spLocks noGrp="1"/>
          </p:cNvSpPr>
          <p:nvPr>
            <p:ph type="sldNum" idx="12"/>
          </p:nvPr>
        </p:nvSpPr>
        <p:spPr>
          <a:xfrm>
            <a:off x="8472458" y="6217624"/>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37051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A_Content (light backgroun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E5928D-3307-8740-AC89-542B34526CAF}"/>
              </a:ext>
            </a:extLst>
          </p:cNvPr>
          <p:cNvSpPr/>
          <p:nvPr userDrawn="1"/>
        </p:nvSpPr>
        <p:spPr>
          <a:xfrm>
            <a:off x="0" y="-18733"/>
            <a:ext cx="9144000" cy="1076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Title Placeholder 1">
            <a:extLst>
              <a:ext uri="{FF2B5EF4-FFF2-40B4-BE49-F238E27FC236}">
                <a16:creationId xmlns:a16="http://schemas.microsoft.com/office/drawing/2014/main" id="{F4124AE9-0595-D340-8C6D-3D37F59C9D8C}"/>
              </a:ext>
            </a:extLst>
          </p:cNvPr>
          <p:cNvSpPr>
            <a:spLocks noGrp="1"/>
          </p:cNvSpPr>
          <p:nvPr>
            <p:ph type="title" hasCustomPrompt="1"/>
          </p:nvPr>
        </p:nvSpPr>
        <p:spPr>
          <a:xfrm>
            <a:off x="261786" y="206774"/>
            <a:ext cx="6625712" cy="711518"/>
          </a:xfrm>
          <a:prstGeom prst="rect">
            <a:avLst/>
          </a:prstGeom>
        </p:spPr>
        <p:txBody>
          <a:bodyPr vert="horz" lIns="0" tIns="0" rIns="0" bIns="0" rtlCol="0" anchor="ctr">
            <a:normAutofit/>
          </a:bodyPr>
          <a:lstStyle>
            <a:lvl1pPr>
              <a:defRPr>
                <a:solidFill>
                  <a:schemeClr val="bg1"/>
                </a:solidFill>
              </a:defRPr>
            </a:lvl1pPr>
          </a:lstStyle>
          <a:p>
            <a:r>
              <a:rPr lang="en-GB" dirty="0"/>
              <a:t>Title and summary</a:t>
            </a:r>
          </a:p>
        </p:txBody>
      </p:sp>
      <p:sp>
        <p:nvSpPr>
          <p:cNvPr id="12" name="Content Placeholder 2">
            <a:extLst>
              <a:ext uri="{FF2B5EF4-FFF2-40B4-BE49-F238E27FC236}">
                <a16:creationId xmlns:a16="http://schemas.microsoft.com/office/drawing/2014/main" id="{8601BA1F-78FC-2C46-8465-BB21F5825B18}"/>
              </a:ext>
            </a:extLst>
          </p:cNvPr>
          <p:cNvSpPr>
            <a:spLocks noGrp="1"/>
          </p:cNvSpPr>
          <p:nvPr>
            <p:ph sz="half" idx="1"/>
          </p:nvPr>
        </p:nvSpPr>
        <p:spPr>
          <a:xfrm>
            <a:off x="261785" y="1409406"/>
            <a:ext cx="3886200" cy="4518749"/>
          </a:xfrm>
          <a:pattFill prst="pct70">
            <a:fgClr>
              <a:schemeClr val="bg2"/>
            </a:fgClr>
            <a:bgClr>
              <a:schemeClr val="bg1"/>
            </a:bgClr>
          </a:pattFill>
        </p:spPr>
        <p:txBody>
          <a:bodyPr>
            <a:normAutofit/>
          </a:bodyPr>
          <a:lstStyle>
            <a:lvl5pPr marL="1828800" indent="0" algn="l">
              <a:buNone/>
              <a:defRPr sz="1800">
                <a:solidFill>
                  <a:schemeClr val="bg1"/>
                </a:solidFill>
              </a:defRPr>
            </a:lvl5pPr>
          </a:lstStyle>
          <a:p>
            <a:pPr lvl="4"/>
            <a:endParaRPr lang="en-GB" dirty="0"/>
          </a:p>
          <a:p>
            <a:pPr lvl="4"/>
            <a:endParaRPr lang="en-GB" dirty="0"/>
          </a:p>
          <a:p>
            <a:pPr lvl="4"/>
            <a:endParaRPr lang="en-GB" dirty="0"/>
          </a:p>
          <a:p>
            <a:pPr lvl="4"/>
            <a:r>
              <a:rPr lang="en-GB" dirty="0"/>
              <a:t>Insert content</a:t>
            </a:r>
          </a:p>
        </p:txBody>
      </p:sp>
      <p:pic>
        <p:nvPicPr>
          <p:cNvPr id="9" name="Picture 8" descr="Logo&#10;&#10;Description automatically generated">
            <a:extLst>
              <a:ext uri="{FF2B5EF4-FFF2-40B4-BE49-F238E27FC236}">
                <a16:creationId xmlns:a16="http://schemas.microsoft.com/office/drawing/2014/main" id="{8D222A0D-2D84-1F43-8750-E6D1BBBEB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8628" y="206775"/>
            <a:ext cx="1564391" cy="711517"/>
          </a:xfrm>
          <a:prstGeom prst="rect">
            <a:avLst/>
          </a:prstGeom>
        </p:spPr>
      </p:pic>
      <p:sp>
        <p:nvSpPr>
          <p:cNvPr id="5" name="Text Placeholder 4">
            <a:extLst>
              <a:ext uri="{FF2B5EF4-FFF2-40B4-BE49-F238E27FC236}">
                <a16:creationId xmlns:a16="http://schemas.microsoft.com/office/drawing/2014/main" id="{5B610036-3C98-CE4A-9320-366C1B72142F}"/>
              </a:ext>
            </a:extLst>
          </p:cNvPr>
          <p:cNvSpPr>
            <a:spLocks noGrp="1"/>
          </p:cNvSpPr>
          <p:nvPr>
            <p:ph type="body" sz="quarter" idx="13" hasCustomPrompt="1"/>
          </p:nvPr>
        </p:nvSpPr>
        <p:spPr>
          <a:xfrm>
            <a:off x="4413647" y="1409700"/>
            <a:ext cx="4499909" cy="786678"/>
          </a:xfrm>
        </p:spPr>
        <p:txBody>
          <a:bodyPr lIns="0" tIns="0" rIns="0" bIns="0">
            <a:noAutofit/>
          </a:bodyPr>
          <a:lstStyle>
            <a:lvl1pPr marL="0" indent="0">
              <a:lnSpc>
                <a:spcPct val="100000"/>
              </a:lnSpc>
              <a:buNone/>
              <a:defRPr sz="2400" b="1">
                <a:solidFill>
                  <a:schemeClr val="accent1"/>
                </a:solidFill>
              </a:defRPr>
            </a:lvl1pPr>
          </a:lstStyle>
          <a:p>
            <a:pPr lvl="0"/>
            <a:r>
              <a:rPr lang="en-GB" dirty="0"/>
              <a:t>Ad sale </a:t>
            </a:r>
            <a:r>
              <a:rPr lang="en-GB" dirty="0" err="1"/>
              <a:t>sensibus</a:t>
            </a:r>
            <a:r>
              <a:rPr lang="en-GB" dirty="0"/>
              <a:t> his, </a:t>
            </a:r>
            <a:r>
              <a:rPr lang="en-GB" dirty="0" err="1"/>
              <a:t>ferri</a:t>
            </a:r>
            <a:r>
              <a:rPr lang="en-GB" dirty="0"/>
              <a:t> </a:t>
            </a:r>
            <a:r>
              <a:rPr lang="en-GB" dirty="0" err="1"/>
              <a:t>splendide</a:t>
            </a:r>
            <a:r>
              <a:rPr lang="en-GB" dirty="0"/>
              <a:t> </a:t>
            </a:r>
            <a:r>
              <a:rPr lang="en-GB" dirty="0" err="1"/>
              <a:t>ut</a:t>
            </a:r>
            <a:r>
              <a:rPr lang="en-GB" dirty="0"/>
              <a:t> quo </a:t>
            </a:r>
            <a:r>
              <a:rPr lang="en-GB" dirty="0" err="1"/>
              <a:t>picuri</a:t>
            </a:r>
            <a:r>
              <a:rPr lang="en-GB" dirty="0"/>
              <a:t> </a:t>
            </a:r>
            <a:r>
              <a:rPr lang="en-GB" dirty="0" err="1"/>
              <a:t>imperdiet</a:t>
            </a:r>
            <a:endParaRPr lang="en-GB" dirty="0"/>
          </a:p>
        </p:txBody>
      </p:sp>
      <p:sp>
        <p:nvSpPr>
          <p:cNvPr id="14" name="Text Placeholder 13">
            <a:extLst>
              <a:ext uri="{FF2B5EF4-FFF2-40B4-BE49-F238E27FC236}">
                <a16:creationId xmlns:a16="http://schemas.microsoft.com/office/drawing/2014/main" id="{DD27232C-D20E-F145-AF30-9056C18B2866}"/>
              </a:ext>
            </a:extLst>
          </p:cNvPr>
          <p:cNvSpPr>
            <a:spLocks noGrp="1"/>
          </p:cNvSpPr>
          <p:nvPr>
            <p:ph type="body" sz="quarter" idx="14"/>
          </p:nvPr>
        </p:nvSpPr>
        <p:spPr>
          <a:xfrm>
            <a:off x="4413647" y="2391521"/>
            <a:ext cx="4499372" cy="3536634"/>
          </a:xfrm>
        </p:spPr>
        <p:txBody>
          <a:bodyPr lIns="0" tIns="0" rIns="0" bIns="0"/>
          <a:lstStyle>
            <a:lvl1pPr marL="228600" indent="-228600">
              <a:buClr>
                <a:schemeClr val="accent1"/>
              </a:buClr>
              <a:buFont typeface="Wingdings" pitchFamily="2" charset="2"/>
              <a:buChar char="§"/>
              <a:defRPr/>
            </a:lvl1pPr>
            <a:lvl2pPr marL="685800" indent="-228600">
              <a:buClr>
                <a:schemeClr val="accent1"/>
              </a:buClr>
              <a:buFont typeface="Wingdings" pitchFamily="2" charset="2"/>
              <a:buChar char="§"/>
              <a:defRPr/>
            </a:lvl2pPr>
            <a:lvl3pPr marL="1143000" indent="-228600">
              <a:buClr>
                <a:schemeClr val="accent1"/>
              </a:buClr>
              <a:buFont typeface="Wingdings" pitchFamily="2" charset="2"/>
              <a:buChar char="§"/>
              <a:defRPr/>
            </a:lvl3pPr>
            <a:lvl4pPr marL="1600200" indent="-228600">
              <a:buClr>
                <a:schemeClr val="accent1"/>
              </a:buClr>
              <a:buFont typeface="Wingdings" pitchFamily="2" charset="2"/>
              <a:buChar char="§"/>
              <a:defRPr/>
            </a:lvl4pPr>
            <a:lvl5pPr marL="2057400" indent="-228600">
              <a:buClr>
                <a:schemeClr val="accent1"/>
              </a:buClr>
              <a:buFont typeface="Wingdings" pitchFamily="2" charset="2"/>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20" name="Straight Connector 19">
            <a:extLst>
              <a:ext uri="{FF2B5EF4-FFF2-40B4-BE49-F238E27FC236}">
                <a16:creationId xmlns:a16="http://schemas.microsoft.com/office/drawing/2014/main" id="{793C1BA5-3C36-E54E-8CAD-13083F6EF5C9}"/>
              </a:ext>
            </a:extLst>
          </p:cNvPr>
          <p:cNvCxnSpPr>
            <a:cxnSpLocks/>
          </p:cNvCxnSpPr>
          <p:nvPr userDrawn="1"/>
        </p:nvCxnSpPr>
        <p:spPr>
          <a:xfrm>
            <a:off x="230445" y="6293281"/>
            <a:ext cx="8683112" cy="17030"/>
          </a:xfrm>
          <a:prstGeom prst="line">
            <a:avLst/>
          </a:prstGeom>
          <a:ln w="15875">
            <a:gradFill>
              <a:gsLst>
                <a:gs pos="0">
                  <a:schemeClr val="accent1"/>
                </a:gs>
                <a:gs pos="39000">
                  <a:schemeClr val="accent1"/>
                </a:gs>
                <a:gs pos="6500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1E2F3395-0F84-854D-A39A-96BF3A433CFE}"/>
              </a:ext>
            </a:extLst>
          </p:cNvPr>
          <p:cNvSpPr>
            <a:spLocks noGrp="1"/>
          </p:cNvSpPr>
          <p:nvPr>
            <p:ph type="body" sz="quarter" idx="15" hasCustomPrompt="1"/>
          </p:nvPr>
        </p:nvSpPr>
        <p:spPr>
          <a:xfrm>
            <a:off x="230444" y="6352263"/>
            <a:ext cx="2026444" cy="365125"/>
          </a:xfrm>
        </p:spPr>
        <p:txBody>
          <a:bodyPr/>
          <a:lstStyle>
            <a:lvl1pPr marL="0" indent="0">
              <a:buNone/>
              <a:defRPr sz="1000"/>
            </a:lvl1pPr>
          </a:lstStyle>
          <a:p>
            <a:r>
              <a:rPr lang="en-GB" dirty="0"/>
              <a:t>Presentation main title  |  Date</a:t>
            </a:r>
          </a:p>
        </p:txBody>
      </p:sp>
      <p:sp>
        <p:nvSpPr>
          <p:cNvPr id="24" name="Slide Number Placeholder 5">
            <a:extLst>
              <a:ext uri="{FF2B5EF4-FFF2-40B4-BE49-F238E27FC236}">
                <a16:creationId xmlns:a16="http://schemas.microsoft.com/office/drawing/2014/main" id="{639DB986-527E-4C4F-B4C2-8E66F5598D54}"/>
              </a:ext>
            </a:extLst>
          </p:cNvPr>
          <p:cNvSpPr txBox="1">
            <a:spLocks/>
          </p:cNvSpPr>
          <p:nvPr userDrawn="1"/>
        </p:nvSpPr>
        <p:spPr>
          <a:xfrm>
            <a:off x="6855619" y="633238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3C54E1-D82B-864B-9CAF-D39DDBBCB51C}" type="slidenum">
              <a:rPr lang="en-US" sz="1000" smtClean="0">
                <a:solidFill>
                  <a:schemeClr val="tx1"/>
                </a:solidFill>
              </a:rPr>
              <a:pPr/>
              <a:t>‹#›</a:t>
            </a:fld>
            <a:endParaRPr lang="en-US" sz="1000" dirty="0">
              <a:solidFill>
                <a:schemeClr val="tx1"/>
              </a:solidFill>
            </a:endParaRPr>
          </a:p>
        </p:txBody>
      </p:sp>
    </p:spTree>
    <p:extLst>
      <p:ext uri="{BB962C8B-B14F-4D97-AF65-F5344CB8AC3E}">
        <p14:creationId xmlns:p14="http://schemas.microsoft.com/office/powerpoint/2010/main" val="2429715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B_Content (dark backgroun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E5928D-3307-8740-AC89-542B34526CAF}"/>
              </a:ext>
            </a:extLst>
          </p:cNvPr>
          <p:cNvSpPr/>
          <p:nvPr userDrawn="1"/>
        </p:nvSpPr>
        <p:spPr>
          <a:xfrm>
            <a:off x="0" y="-18733"/>
            <a:ext cx="9144000" cy="6876733"/>
          </a:xfrm>
          <a:prstGeom prst="rect">
            <a:avLst/>
          </a:prstGeom>
          <a:gradFill>
            <a:gsLst>
              <a:gs pos="0">
                <a:schemeClr val="accent1"/>
              </a:gs>
              <a:gs pos="39000">
                <a:schemeClr val="accent1"/>
              </a:gs>
              <a:gs pos="65000">
                <a:schemeClr val="accent2"/>
              </a:gs>
              <a:gs pos="100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Title Placeholder 1">
            <a:extLst>
              <a:ext uri="{FF2B5EF4-FFF2-40B4-BE49-F238E27FC236}">
                <a16:creationId xmlns:a16="http://schemas.microsoft.com/office/drawing/2014/main" id="{F4124AE9-0595-D340-8C6D-3D37F59C9D8C}"/>
              </a:ext>
            </a:extLst>
          </p:cNvPr>
          <p:cNvSpPr>
            <a:spLocks noGrp="1"/>
          </p:cNvSpPr>
          <p:nvPr>
            <p:ph type="title" hasCustomPrompt="1"/>
          </p:nvPr>
        </p:nvSpPr>
        <p:spPr>
          <a:xfrm>
            <a:off x="261786" y="206774"/>
            <a:ext cx="6625712" cy="711518"/>
          </a:xfrm>
          <a:prstGeom prst="rect">
            <a:avLst/>
          </a:prstGeom>
        </p:spPr>
        <p:txBody>
          <a:bodyPr vert="horz" lIns="0" tIns="0" rIns="0" bIns="0" rtlCol="0" anchor="ctr">
            <a:normAutofit/>
          </a:bodyPr>
          <a:lstStyle>
            <a:lvl1pPr>
              <a:defRPr>
                <a:solidFill>
                  <a:schemeClr val="bg1"/>
                </a:solidFill>
              </a:defRPr>
            </a:lvl1pPr>
          </a:lstStyle>
          <a:p>
            <a:r>
              <a:rPr lang="en-GB" dirty="0"/>
              <a:t>Title and summary</a:t>
            </a:r>
          </a:p>
        </p:txBody>
      </p:sp>
      <p:sp>
        <p:nvSpPr>
          <p:cNvPr id="12" name="Content Placeholder 2">
            <a:extLst>
              <a:ext uri="{FF2B5EF4-FFF2-40B4-BE49-F238E27FC236}">
                <a16:creationId xmlns:a16="http://schemas.microsoft.com/office/drawing/2014/main" id="{8601BA1F-78FC-2C46-8465-BB21F5825B18}"/>
              </a:ext>
            </a:extLst>
          </p:cNvPr>
          <p:cNvSpPr>
            <a:spLocks noGrp="1"/>
          </p:cNvSpPr>
          <p:nvPr>
            <p:ph sz="half" idx="1"/>
          </p:nvPr>
        </p:nvSpPr>
        <p:spPr>
          <a:xfrm>
            <a:off x="261785" y="1409407"/>
            <a:ext cx="3886200" cy="4484689"/>
          </a:xfrm>
          <a:pattFill prst="pct70">
            <a:fgClr>
              <a:schemeClr val="bg2"/>
            </a:fgClr>
            <a:bgClr>
              <a:schemeClr val="bg1"/>
            </a:bgClr>
          </a:pattFill>
        </p:spPr>
        <p:txBody>
          <a:bodyPr>
            <a:normAutofit/>
          </a:bodyPr>
          <a:lstStyle>
            <a:lvl5pPr marL="1828800" indent="0" algn="l">
              <a:buNone/>
              <a:defRPr sz="1800">
                <a:solidFill>
                  <a:schemeClr val="bg1"/>
                </a:solidFill>
              </a:defRPr>
            </a:lvl5pPr>
          </a:lstStyle>
          <a:p>
            <a:pPr lvl="4"/>
            <a:endParaRPr lang="en-GB" dirty="0"/>
          </a:p>
          <a:p>
            <a:pPr lvl="4"/>
            <a:endParaRPr lang="en-GB" dirty="0"/>
          </a:p>
          <a:p>
            <a:pPr lvl="4"/>
            <a:endParaRPr lang="en-GB" dirty="0"/>
          </a:p>
          <a:p>
            <a:pPr lvl="4"/>
            <a:r>
              <a:rPr lang="en-GB" dirty="0"/>
              <a:t>Insert content</a:t>
            </a:r>
          </a:p>
        </p:txBody>
      </p:sp>
      <p:cxnSp>
        <p:nvCxnSpPr>
          <p:cNvPr id="15" name="Straight Connector 14">
            <a:extLst>
              <a:ext uri="{FF2B5EF4-FFF2-40B4-BE49-F238E27FC236}">
                <a16:creationId xmlns:a16="http://schemas.microsoft.com/office/drawing/2014/main" id="{9DC77564-1386-D243-B291-85340D2015CF}"/>
              </a:ext>
            </a:extLst>
          </p:cNvPr>
          <p:cNvCxnSpPr>
            <a:cxnSpLocks/>
          </p:cNvCxnSpPr>
          <p:nvPr userDrawn="1"/>
        </p:nvCxnSpPr>
        <p:spPr>
          <a:xfrm>
            <a:off x="230445" y="6293281"/>
            <a:ext cx="8683112" cy="1703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222A0D-2D84-1F43-8750-E6D1BBBEB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8628" y="206775"/>
            <a:ext cx="1564391" cy="711517"/>
          </a:xfrm>
          <a:prstGeom prst="rect">
            <a:avLst/>
          </a:prstGeom>
        </p:spPr>
      </p:pic>
      <p:sp>
        <p:nvSpPr>
          <p:cNvPr id="5" name="Text Placeholder 4">
            <a:extLst>
              <a:ext uri="{FF2B5EF4-FFF2-40B4-BE49-F238E27FC236}">
                <a16:creationId xmlns:a16="http://schemas.microsoft.com/office/drawing/2014/main" id="{5B610036-3C98-CE4A-9320-366C1B72142F}"/>
              </a:ext>
            </a:extLst>
          </p:cNvPr>
          <p:cNvSpPr>
            <a:spLocks noGrp="1"/>
          </p:cNvSpPr>
          <p:nvPr>
            <p:ph type="body" sz="quarter" idx="13" hasCustomPrompt="1"/>
          </p:nvPr>
        </p:nvSpPr>
        <p:spPr>
          <a:xfrm>
            <a:off x="4413647" y="1409701"/>
            <a:ext cx="4499909" cy="818365"/>
          </a:xfrm>
        </p:spPr>
        <p:txBody>
          <a:bodyPr lIns="0" tIns="0" rIns="0" bIns="0">
            <a:noAutofit/>
          </a:bodyPr>
          <a:lstStyle>
            <a:lvl1pPr marL="0" indent="0">
              <a:lnSpc>
                <a:spcPct val="100000"/>
              </a:lnSpc>
              <a:buNone/>
              <a:defRPr sz="2400" b="1">
                <a:solidFill>
                  <a:schemeClr val="bg1"/>
                </a:solidFill>
              </a:defRPr>
            </a:lvl1pPr>
          </a:lstStyle>
          <a:p>
            <a:pPr lvl="0"/>
            <a:r>
              <a:rPr lang="en-GB" dirty="0"/>
              <a:t>Ad sale </a:t>
            </a:r>
            <a:r>
              <a:rPr lang="en-GB" dirty="0" err="1"/>
              <a:t>sensibus</a:t>
            </a:r>
            <a:r>
              <a:rPr lang="en-GB" dirty="0"/>
              <a:t> his, </a:t>
            </a:r>
            <a:r>
              <a:rPr lang="en-GB" dirty="0" err="1"/>
              <a:t>ferri</a:t>
            </a:r>
            <a:r>
              <a:rPr lang="en-GB" dirty="0"/>
              <a:t> </a:t>
            </a:r>
            <a:r>
              <a:rPr lang="en-GB" dirty="0" err="1"/>
              <a:t>splendide</a:t>
            </a:r>
            <a:r>
              <a:rPr lang="en-GB" dirty="0"/>
              <a:t> </a:t>
            </a:r>
            <a:r>
              <a:rPr lang="en-GB" dirty="0" err="1"/>
              <a:t>ut</a:t>
            </a:r>
            <a:r>
              <a:rPr lang="en-GB" dirty="0"/>
              <a:t> quo </a:t>
            </a:r>
            <a:r>
              <a:rPr lang="en-GB" dirty="0" err="1"/>
              <a:t>picuri</a:t>
            </a:r>
            <a:r>
              <a:rPr lang="en-GB" dirty="0"/>
              <a:t> </a:t>
            </a:r>
            <a:r>
              <a:rPr lang="en-GB" dirty="0" err="1"/>
              <a:t>imperdiet</a:t>
            </a:r>
            <a:endParaRPr lang="en-GB" dirty="0"/>
          </a:p>
        </p:txBody>
      </p:sp>
      <p:sp>
        <p:nvSpPr>
          <p:cNvPr id="14" name="Text Placeholder 13">
            <a:extLst>
              <a:ext uri="{FF2B5EF4-FFF2-40B4-BE49-F238E27FC236}">
                <a16:creationId xmlns:a16="http://schemas.microsoft.com/office/drawing/2014/main" id="{DD27232C-D20E-F145-AF30-9056C18B2866}"/>
              </a:ext>
            </a:extLst>
          </p:cNvPr>
          <p:cNvSpPr>
            <a:spLocks noGrp="1"/>
          </p:cNvSpPr>
          <p:nvPr>
            <p:ph type="body" sz="quarter" idx="14"/>
          </p:nvPr>
        </p:nvSpPr>
        <p:spPr>
          <a:xfrm>
            <a:off x="4413915" y="2432076"/>
            <a:ext cx="4499372" cy="3462020"/>
          </a:xfrm>
        </p:spPr>
        <p:txBody>
          <a:bodyPr lIns="0" tIns="0" rIns="0" bIns="0"/>
          <a:lstStyle>
            <a:lvl1pPr marL="228600" indent="-228600">
              <a:buClr>
                <a:schemeClr val="bg1"/>
              </a:buClr>
              <a:buFont typeface="Wingdings" pitchFamily="2" charset="2"/>
              <a:buChar char="§"/>
              <a:defRPr>
                <a:solidFill>
                  <a:schemeClr val="bg1"/>
                </a:solidFill>
              </a:defRPr>
            </a:lvl1pPr>
            <a:lvl2pPr marL="685800" indent="-228600">
              <a:buClr>
                <a:schemeClr val="bg1"/>
              </a:buClr>
              <a:buFont typeface="Wingdings" pitchFamily="2" charset="2"/>
              <a:buChar char="§"/>
              <a:defRPr>
                <a:solidFill>
                  <a:schemeClr val="bg1"/>
                </a:solidFill>
              </a:defRPr>
            </a:lvl2pPr>
            <a:lvl3pPr marL="1143000" indent="-228600">
              <a:buClr>
                <a:schemeClr val="bg1"/>
              </a:buClr>
              <a:buFont typeface="Wingdings" pitchFamily="2" charset="2"/>
              <a:buChar char="§"/>
              <a:defRPr>
                <a:solidFill>
                  <a:schemeClr val="bg1"/>
                </a:solidFill>
              </a:defRPr>
            </a:lvl3pPr>
            <a:lvl4pPr marL="1600200" indent="-228600">
              <a:buClr>
                <a:schemeClr val="bg1"/>
              </a:buClr>
              <a:buFont typeface="Wingdings" pitchFamily="2" charset="2"/>
              <a:buChar char="§"/>
              <a:defRPr>
                <a:solidFill>
                  <a:schemeClr val="bg1"/>
                </a:solidFill>
              </a:defRPr>
            </a:lvl4pPr>
            <a:lvl5pPr marL="2057400" indent="-228600">
              <a:buClr>
                <a:schemeClr val="bg1"/>
              </a:buClr>
              <a:buFont typeface="Wingdings" pitchFamily="2" charset="2"/>
              <a:buChar cha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1" name="Straight Connector 10">
            <a:extLst>
              <a:ext uri="{FF2B5EF4-FFF2-40B4-BE49-F238E27FC236}">
                <a16:creationId xmlns:a16="http://schemas.microsoft.com/office/drawing/2014/main" id="{BA923DD7-B89B-F64D-B9E6-E8DBA004922F}"/>
              </a:ext>
            </a:extLst>
          </p:cNvPr>
          <p:cNvCxnSpPr>
            <a:cxnSpLocks/>
          </p:cNvCxnSpPr>
          <p:nvPr userDrawn="1"/>
        </p:nvCxnSpPr>
        <p:spPr>
          <a:xfrm>
            <a:off x="229907" y="1091347"/>
            <a:ext cx="8683112" cy="1703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1">
            <a:extLst>
              <a:ext uri="{FF2B5EF4-FFF2-40B4-BE49-F238E27FC236}">
                <a16:creationId xmlns:a16="http://schemas.microsoft.com/office/drawing/2014/main" id="{FBD858D9-12DF-D243-A4D5-2F208AD1B051}"/>
              </a:ext>
            </a:extLst>
          </p:cNvPr>
          <p:cNvSpPr>
            <a:spLocks noGrp="1"/>
          </p:cNvSpPr>
          <p:nvPr>
            <p:ph type="body" sz="quarter" idx="15" hasCustomPrompt="1"/>
          </p:nvPr>
        </p:nvSpPr>
        <p:spPr>
          <a:xfrm>
            <a:off x="230444" y="6352263"/>
            <a:ext cx="2026444" cy="365125"/>
          </a:xfrm>
        </p:spPr>
        <p:txBody>
          <a:bodyPr/>
          <a:lstStyle>
            <a:lvl1pPr marL="0" indent="0">
              <a:buNone/>
              <a:defRPr sz="1000">
                <a:solidFill>
                  <a:schemeClr val="bg1"/>
                </a:solidFill>
              </a:defRPr>
            </a:lvl1pPr>
          </a:lstStyle>
          <a:p>
            <a:r>
              <a:rPr lang="en-GB" dirty="0"/>
              <a:t>Presentation main title  |  Date</a:t>
            </a:r>
          </a:p>
        </p:txBody>
      </p:sp>
      <p:sp>
        <p:nvSpPr>
          <p:cNvPr id="17" name="Slide Number Placeholder 5">
            <a:extLst>
              <a:ext uri="{FF2B5EF4-FFF2-40B4-BE49-F238E27FC236}">
                <a16:creationId xmlns:a16="http://schemas.microsoft.com/office/drawing/2014/main" id="{E740255A-EC70-E64E-B360-E7400FEF187E}"/>
              </a:ext>
            </a:extLst>
          </p:cNvPr>
          <p:cNvSpPr txBox="1">
            <a:spLocks/>
          </p:cNvSpPr>
          <p:nvPr userDrawn="1"/>
        </p:nvSpPr>
        <p:spPr>
          <a:xfrm>
            <a:off x="6855619" y="633238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3C54E1-D82B-864B-9CAF-D39DDBBCB51C}" type="slidenum">
              <a:rPr lang="en-US" sz="1000" smtClean="0">
                <a:solidFill>
                  <a:schemeClr val="bg1"/>
                </a:solidFill>
              </a:rPr>
              <a:pPr/>
              <a:t>‹#›</a:t>
            </a:fld>
            <a:endParaRPr lang="en-US" sz="1000" dirty="0">
              <a:solidFill>
                <a:schemeClr val="bg1"/>
              </a:solidFill>
            </a:endParaRPr>
          </a:p>
        </p:txBody>
      </p:sp>
    </p:spTree>
    <p:extLst>
      <p:ext uri="{BB962C8B-B14F-4D97-AF65-F5344CB8AC3E}">
        <p14:creationId xmlns:p14="http://schemas.microsoft.com/office/powerpoint/2010/main" val="338477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A_Content (light backgroun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8601BA1F-78FC-2C46-8465-BB21F5825B18}"/>
              </a:ext>
            </a:extLst>
          </p:cNvPr>
          <p:cNvSpPr>
            <a:spLocks noGrp="1"/>
          </p:cNvSpPr>
          <p:nvPr>
            <p:ph sz="half" idx="1"/>
          </p:nvPr>
        </p:nvSpPr>
        <p:spPr>
          <a:xfrm>
            <a:off x="1" y="0"/>
            <a:ext cx="4147985" cy="6946488"/>
          </a:xfrm>
          <a:pattFill prst="pct70">
            <a:fgClr>
              <a:schemeClr val="bg2"/>
            </a:fgClr>
            <a:bgClr>
              <a:schemeClr val="bg1"/>
            </a:bgClr>
          </a:pattFill>
        </p:spPr>
        <p:txBody>
          <a:bodyPr>
            <a:normAutofit/>
          </a:bodyPr>
          <a:lstStyle>
            <a:lvl5pPr marL="1828800" indent="0" algn="l">
              <a:buNone/>
              <a:defRPr sz="1800">
                <a:solidFill>
                  <a:schemeClr val="bg1"/>
                </a:solidFill>
              </a:defRPr>
            </a:lvl5pPr>
          </a:lstStyle>
          <a:p>
            <a:pPr lvl="4"/>
            <a:endParaRPr lang="en-GB" dirty="0"/>
          </a:p>
          <a:p>
            <a:pPr lvl="4"/>
            <a:endParaRPr lang="en-GB" dirty="0"/>
          </a:p>
          <a:p>
            <a:pPr lvl="4"/>
            <a:endParaRPr lang="en-GB" dirty="0"/>
          </a:p>
          <a:p>
            <a:pPr lvl="4"/>
            <a:endParaRPr lang="en-GB" dirty="0"/>
          </a:p>
          <a:p>
            <a:pPr lvl="4"/>
            <a:endParaRPr lang="en-GB" dirty="0"/>
          </a:p>
          <a:p>
            <a:pPr lvl="4"/>
            <a:endParaRPr lang="en-GB" dirty="0"/>
          </a:p>
          <a:p>
            <a:pPr lvl="4"/>
            <a:endParaRPr lang="en-GB" dirty="0"/>
          </a:p>
          <a:p>
            <a:pPr lvl="4"/>
            <a:r>
              <a:rPr lang="en-GB" dirty="0"/>
              <a:t>Insert content</a:t>
            </a:r>
          </a:p>
        </p:txBody>
      </p:sp>
      <p:sp>
        <p:nvSpPr>
          <p:cNvPr id="13" name="Rectangle 12">
            <a:extLst>
              <a:ext uri="{FF2B5EF4-FFF2-40B4-BE49-F238E27FC236}">
                <a16:creationId xmlns:a16="http://schemas.microsoft.com/office/drawing/2014/main" id="{05E5928D-3307-8740-AC89-542B34526CAF}"/>
              </a:ext>
            </a:extLst>
          </p:cNvPr>
          <p:cNvSpPr/>
          <p:nvPr userDrawn="1"/>
        </p:nvSpPr>
        <p:spPr>
          <a:xfrm>
            <a:off x="4147985" y="-18733"/>
            <a:ext cx="4996014" cy="1076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cxnSp>
        <p:nvCxnSpPr>
          <p:cNvPr id="15" name="Straight Connector 14">
            <a:extLst>
              <a:ext uri="{FF2B5EF4-FFF2-40B4-BE49-F238E27FC236}">
                <a16:creationId xmlns:a16="http://schemas.microsoft.com/office/drawing/2014/main" id="{9DC77564-1386-D243-B291-85340D2015CF}"/>
              </a:ext>
            </a:extLst>
          </p:cNvPr>
          <p:cNvCxnSpPr>
            <a:cxnSpLocks/>
          </p:cNvCxnSpPr>
          <p:nvPr userDrawn="1"/>
        </p:nvCxnSpPr>
        <p:spPr>
          <a:xfrm>
            <a:off x="4413647" y="6310311"/>
            <a:ext cx="4499910" cy="0"/>
          </a:xfrm>
          <a:prstGeom prst="line">
            <a:avLst/>
          </a:prstGeom>
          <a:ln w="15875">
            <a:gradFill>
              <a:gsLst>
                <a:gs pos="0">
                  <a:schemeClr val="accent1"/>
                </a:gs>
                <a:gs pos="39000">
                  <a:schemeClr val="accent1"/>
                </a:gs>
                <a:gs pos="6500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222A0D-2D84-1F43-8750-E6D1BBBEB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8628" y="206775"/>
            <a:ext cx="1564391" cy="711517"/>
          </a:xfrm>
          <a:prstGeom prst="rect">
            <a:avLst/>
          </a:prstGeom>
        </p:spPr>
      </p:pic>
      <p:sp>
        <p:nvSpPr>
          <p:cNvPr id="5" name="Text Placeholder 4">
            <a:extLst>
              <a:ext uri="{FF2B5EF4-FFF2-40B4-BE49-F238E27FC236}">
                <a16:creationId xmlns:a16="http://schemas.microsoft.com/office/drawing/2014/main" id="{5B610036-3C98-CE4A-9320-366C1B72142F}"/>
              </a:ext>
            </a:extLst>
          </p:cNvPr>
          <p:cNvSpPr>
            <a:spLocks noGrp="1"/>
          </p:cNvSpPr>
          <p:nvPr>
            <p:ph type="body" sz="quarter" idx="13" hasCustomPrompt="1"/>
          </p:nvPr>
        </p:nvSpPr>
        <p:spPr>
          <a:xfrm>
            <a:off x="4413647" y="1409700"/>
            <a:ext cx="4499909" cy="786678"/>
          </a:xfrm>
        </p:spPr>
        <p:txBody>
          <a:bodyPr lIns="0" tIns="0" rIns="0" bIns="0">
            <a:noAutofit/>
          </a:bodyPr>
          <a:lstStyle>
            <a:lvl1pPr marL="0" indent="0">
              <a:lnSpc>
                <a:spcPct val="100000"/>
              </a:lnSpc>
              <a:buNone/>
              <a:defRPr sz="2400" b="1">
                <a:solidFill>
                  <a:schemeClr val="accent1"/>
                </a:solidFill>
              </a:defRPr>
            </a:lvl1pPr>
          </a:lstStyle>
          <a:p>
            <a:pPr lvl="0"/>
            <a:r>
              <a:rPr lang="en-GB" dirty="0"/>
              <a:t>Ad sale </a:t>
            </a:r>
            <a:r>
              <a:rPr lang="en-GB" dirty="0" err="1"/>
              <a:t>sensibus</a:t>
            </a:r>
            <a:r>
              <a:rPr lang="en-GB" dirty="0"/>
              <a:t> his, </a:t>
            </a:r>
            <a:r>
              <a:rPr lang="en-GB" dirty="0" err="1"/>
              <a:t>ferri</a:t>
            </a:r>
            <a:r>
              <a:rPr lang="en-GB" dirty="0"/>
              <a:t> </a:t>
            </a:r>
            <a:r>
              <a:rPr lang="en-GB" dirty="0" err="1"/>
              <a:t>splendide</a:t>
            </a:r>
            <a:r>
              <a:rPr lang="en-GB" dirty="0"/>
              <a:t> </a:t>
            </a:r>
            <a:r>
              <a:rPr lang="en-GB" dirty="0" err="1"/>
              <a:t>ut</a:t>
            </a:r>
            <a:r>
              <a:rPr lang="en-GB" dirty="0"/>
              <a:t> quo </a:t>
            </a:r>
            <a:r>
              <a:rPr lang="en-GB" dirty="0" err="1"/>
              <a:t>picuri</a:t>
            </a:r>
            <a:r>
              <a:rPr lang="en-GB" dirty="0"/>
              <a:t> </a:t>
            </a:r>
            <a:r>
              <a:rPr lang="en-GB" dirty="0" err="1"/>
              <a:t>imperdiet</a:t>
            </a:r>
            <a:endParaRPr lang="en-GB" dirty="0"/>
          </a:p>
        </p:txBody>
      </p:sp>
      <p:sp>
        <p:nvSpPr>
          <p:cNvPr id="14" name="Text Placeholder 13">
            <a:extLst>
              <a:ext uri="{FF2B5EF4-FFF2-40B4-BE49-F238E27FC236}">
                <a16:creationId xmlns:a16="http://schemas.microsoft.com/office/drawing/2014/main" id="{DD27232C-D20E-F145-AF30-9056C18B2866}"/>
              </a:ext>
            </a:extLst>
          </p:cNvPr>
          <p:cNvSpPr>
            <a:spLocks noGrp="1"/>
          </p:cNvSpPr>
          <p:nvPr>
            <p:ph type="body" sz="quarter" idx="14"/>
          </p:nvPr>
        </p:nvSpPr>
        <p:spPr>
          <a:xfrm>
            <a:off x="4413647" y="2391521"/>
            <a:ext cx="4499372" cy="3536634"/>
          </a:xfrm>
        </p:spPr>
        <p:txBody>
          <a:bodyPr lIns="0" tIns="0" rIns="0" bIns="0"/>
          <a:lstStyle>
            <a:lvl1pPr marL="228600" indent="-228600">
              <a:buClr>
                <a:schemeClr val="accent1"/>
              </a:buClr>
              <a:buFont typeface="Wingdings" pitchFamily="2" charset="2"/>
              <a:buChar char="§"/>
              <a:defRPr/>
            </a:lvl1pPr>
            <a:lvl2pPr marL="685800" indent="-228600">
              <a:buClr>
                <a:schemeClr val="accent1"/>
              </a:buClr>
              <a:buFont typeface="Wingdings" pitchFamily="2" charset="2"/>
              <a:buChar char="§"/>
              <a:defRPr/>
            </a:lvl2pPr>
            <a:lvl3pPr marL="1143000" indent="-228600">
              <a:buClr>
                <a:schemeClr val="accent1"/>
              </a:buClr>
              <a:buFont typeface="Wingdings" pitchFamily="2" charset="2"/>
              <a:buChar char="§"/>
              <a:defRPr/>
            </a:lvl3pPr>
            <a:lvl4pPr marL="1600200" indent="-228600">
              <a:buClr>
                <a:schemeClr val="accent1"/>
              </a:buClr>
              <a:buFont typeface="Wingdings" pitchFamily="2" charset="2"/>
              <a:buChar char="§"/>
              <a:defRPr/>
            </a:lvl4pPr>
            <a:lvl5pPr marL="2057400" indent="-228600">
              <a:buClr>
                <a:schemeClr val="accent1"/>
              </a:buClr>
              <a:buFont typeface="Wingdings" pitchFamily="2" charset="2"/>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Text Placeholder 21">
            <a:extLst>
              <a:ext uri="{FF2B5EF4-FFF2-40B4-BE49-F238E27FC236}">
                <a16:creationId xmlns:a16="http://schemas.microsoft.com/office/drawing/2014/main" id="{9329AD83-31CB-2B45-8C24-43158C9A44D6}"/>
              </a:ext>
            </a:extLst>
          </p:cNvPr>
          <p:cNvSpPr>
            <a:spLocks noGrp="1"/>
          </p:cNvSpPr>
          <p:nvPr>
            <p:ph type="body" sz="quarter" idx="15" hasCustomPrompt="1"/>
          </p:nvPr>
        </p:nvSpPr>
        <p:spPr>
          <a:xfrm>
            <a:off x="4413647" y="6352264"/>
            <a:ext cx="2026444" cy="365125"/>
          </a:xfrm>
        </p:spPr>
        <p:txBody>
          <a:bodyPr/>
          <a:lstStyle>
            <a:lvl1pPr marL="0" indent="0">
              <a:buNone/>
              <a:defRPr sz="1000"/>
            </a:lvl1pPr>
          </a:lstStyle>
          <a:p>
            <a:r>
              <a:rPr lang="en-GB" dirty="0"/>
              <a:t>Presentation main title  |  Date</a:t>
            </a:r>
          </a:p>
        </p:txBody>
      </p:sp>
      <p:sp>
        <p:nvSpPr>
          <p:cNvPr id="17" name="Slide Number Placeholder 5">
            <a:extLst>
              <a:ext uri="{FF2B5EF4-FFF2-40B4-BE49-F238E27FC236}">
                <a16:creationId xmlns:a16="http://schemas.microsoft.com/office/drawing/2014/main" id="{122EE541-BE24-174A-A0FD-E0DE9E3565DF}"/>
              </a:ext>
            </a:extLst>
          </p:cNvPr>
          <p:cNvSpPr txBox="1">
            <a:spLocks/>
          </p:cNvSpPr>
          <p:nvPr userDrawn="1"/>
        </p:nvSpPr>
        <p:spPr>
          <a:xfrm>
            <a:off x="6855619" y="633238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3C54E1-D82B-864B-9CAF-D39DDBBCB51C}" type="slidenum">
              <a:rPr lang="en-US" sz="1000" smtClean="0">
                <a:solidFill>
                  <a:schemeClr val="tx1"/>
                </a:solidFill>
              </a:rPr>
              <a:pPr/>
              <a:t>‹#›</a:t>
            </a:fld>
            <a:endParaRPr lang="en-US" sz="1000" dirty="0">
              <a:solidFill>
                <a:schemeClr val="tx1"/>
              </a:solidFill>
            </a:endParaRPr>
          </a:p>
        </p:txBody>
      </p:sp>
    </p:spTree>
    <p:extLst>
      <p:ext uri="{BB962C8B-B14F-4D97-AF65-F5344CB8AC3E}">
        <p14:creationId xmlns:p14="http://schemas.microsoft.com/office/powerpoint/2010/main" val="228230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B_Content (dark backgroun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E5928D-3307-8740-AC89-542B34526CAF}"/>
              </a:ext>
            </a:extLst>
          </p:cNvPr>
          <p:cNvSpPr/>
          <p:nvPr userDrawn="1"/>
        </p:nvSpPr>
        <p:spPr>
          <a:xfrm>
            <a:off x="1" y="1"/>
            <a:ext cx="9144000" cy="6876733"/>
          </a:xfrm>
          <a:prstGeom prst="rect">
            <a:avLst/>
          </a:prstGeom>
          <a:gradFill>
            <a:gsLst>
              <a:gs pos="0">
                <a:schemeClr val="accent1"/>
              </a:gs>
              <a:gs pos="39000">
                <a:schemeClr val="accent1"/>
              </a:gs>
              <a:gs pos="65000">
                <a:schemeClr val="accent2"/>
              </a:gs>
              <a:gs pos="100000">
                <a:schemeClr val="accent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Content Placeholder 2">
            <a:extLst>
              <a:ext uri="{FF2B5EF4-FFF2-40B4-BE49-F238E27FC236}">
                <a16:creationId xmlns:a16="http://schemas.microsoft.com/office/drawing/2014/main" id="{8601BA1F-78FC-2C46-8465-BB21F5825B18}"/>
              </a:ext>
            </a:extLst>
          </p:cNvPr>
          <p:cNvSpPr>
            <a:spLocks noGrp="1"/>
          </p:cNvSpPr>
          <p:nvPr>
            <p:ph sz="half" idx="1"/>
          </p:nvPr>
        </p:nvSpPr>
        <p:spPr>
          <a:xfrm>
            <a:off x="1" y="1"/>
            <a:ext cx="4147985" cy="6857999"/>
          </a:xfrm>
          <a:pattFill prst="pct70">
            <a:fgClr>
              <a:schemeClr val="bg2"/>
            </a:fgClr>
            <a:bgClr>
              <a:schemeClr val="bg1"/>
            </a:bgClr>
          </a:pattFill>
        </p:spPr>
        <p:txBody>
          <a:bodyPr>
            <a:normAutofit/>
          </a:bodyPr>
          <a:lstStyle>
            <a:lvl5pPr marL="1828800" indent="0" algn="l">
              <a:buNone/>
              <a:defRPr sz="1800">
                <a:solidFill>
                  <a:schemeClr val="bg1"/>
                </a:solidFill>
              </a:defRPr>
            </a:lvl5pPr>
          </a:lstStyle>
          <a:p>
            <a:pPr lvl="4"/>
            <a:endParaRPr lang="en-GB" dirty="0"/>
          </a:p>
          <a:p>
            <a:pPr lvl="4"/>
            <a:endParaRPr lang="en-GB" dirty="0"/>
          </a:p>
          <a:p>
            <a:pPr lvl="4"/>
            <a:endParaRPr lang="en-GB" dirty="0"/>
          </a:p>
          <a:p>
            <a:pPr lvl="4"/>
            <a:endParaRPr lang="en-GB" dirty="0"/>
          </a:p>
          <a:p>
            <a:pPr lvl="4"/>
            <a:endParaRPr lang="en-GB" dirty="0"/>
          </a:p>
          <a:p>
            <a:pPr lvl="4"/>
            <a:endParaRPr lang="en-GB" dirty="0"/>
          </a:p>
          <a:p>
            <a:pPr lvl="4"/>
            <a:r>
              <a:rPr lang="en-GB" dirty="0"/>
              <a:t>Insert content</a:t>
            </a:r>
          </a:p>
        </p:txBody>
      </p:sp>
      <p:cxnSp>
        <p:nvCxnSpPr>
          <p:cNvPr id="15" name="Straight Connector 14">
            <a:extLst>
              <a:ext uri="{FF2B5EF4-FFF2-40B4-BE49-F238E27FC236}">
                <a16:creationId xmlns:a16="http://schemas.microsoft.com/office/drawing/2014/main" id="{9DC77564-1386-D243-B291-85340D2015CF}"/>
              </a:ext>
            </a:extLst>
          </p:cNvPr>
          <p:cNvCxnSpPr>
            <a:cxnSpLocks/>
          </p:cNvCxnSpPr>
          <p:nvPr userDrawn="1"/>
        </p:nvCxnSpPr>
        <p:spPr>
          <a:xfrm>
            <a:off x="4413647" y="6310311"/>
            <a:ext cx="449991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222A0D-2D84-1F43-8750-E6D1BBBEB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8628" y="206775"/>
            <a:ext cx="1564391" cy="711517"/>
          </a:xfrm>
          <a:prstGeom prst="rect">
            <a:avLst/>
          </a:prstGeom>
        </p:spPr>
      </p:pic>
      <p:sp>
        <p:nvSpPr>
          <p:cNvPr id="5" name="Text Placeholder 4">
            <a:extLst>
              <a:ext uri="{FF2B5EF4-FFF2-40B4-BE49-F238E27FC236}">
                <a16:creationId xmlns:a16="http://schemas.microsoft.com/office/drawing/2014/main" id="{5B610036-3C98-CE4A-9320-366C1B72142F}"/>
              </a:ext>
            </a:extLst>
          </p:cNvPr>
          <p:cNvSpPr>
            <a:spLocks noGrp="1"/>
          </p:cNvSpPr>
          <p:nvPr>
            <p:ph type="body" sz="quarter" idx="13" hasCustomPrompt="1"/>
          </p:nvPr>
        </p:nvSpPr>
        <p:spPr>
          <a:xfrm>
            <a:off x="4413647" y="1409701"/>
            <a:ext cx="4499909" cy="818365"/>
          </a:xfrm>
        </p:spPr>
        <p:txBody>
          <a:bodyPr lIns="0" tIns="0" rIns="0" bIns="0">
            <a:noAutofit/>
          </a:bodyPr>
          <a:lstStyle>
            <a:lvl1pPr marL="0" indent="0">
              <a:lnSpc>
                <a:spcPct val="100000"/>
              </a:lnSpc>
              <a:buNone/>
              <a:defRPr sz="2400" b="1">
                <a:solidFill>
                  <a:schemeClr val="bg1"/>
                </a:solidFill>
              </a:defRPr>
            </a:lvl1pPr>
          </a:lstStyle>
          <a:p>
            <a:pPr lvl="0"/>
            <a:r>
              <a:rPr lang="en-GB" dirty="0"/>
              <a:t>Ad sale </a:t>
            </a:r>
            <a:r>
              <a:rPr lang="en-GB" dirty="0" err="1"/>
              <a:t>sensibus</a:t>
            </a:r>
            <a:r>
              <a:rPr lang="en-GB" dirty="0"/>
              <a:t> his, </a:t>
            </a:r>
            <a:r>
              <a:rPr lang="en-GB" dirty="0" err="1"/>
              <a:t>ferri</a:t>
            </a:r>
            <a:r>
              <a:rPr lang="en-GB" dirty="0"/>
              <a:t> </a:t>
            </a:r>
            <a:r>
              <a:rPr lang="en-GB" dirty="0" err="1"/>
              <a:t>splendide</a:t>
            </a:r>
            <a:r>
              <a:rPr lang="en-GB" dirty="0"/>
              <a:t> </a:t>
            </a:r>
            <a:r>
              <a:rPr lang="en-GB" dirty="0" err="1"/>
              <a:t>ut</a:t>
            </a:r>
            <a:r>
              <a:rPr lang="en-GB" dirty="0"/>
              <a:t> quo </a:t>
            </a:r>
            <a:r>
              <a:rPr lang="en-GB" dirty="0" err="1"/>
              <a:t>picuri</a:t>
            </a:r>
            <a:r>
              <a:rPr lang="en-GB" dirty="0"/>
              <a:t> </a:t>
            </a:r>
            <a:r>
              <a:rPr lang="en-GB" dirty="0" err="1"/>
              <a:t>imperdiet</a:t>
            </a:r>
            <a:endParaRPr lang="en-GB" dirty="0"/>
          </a:p>
        </p:txBody>
      </p:sp>
      <p:sp>
        <p:nvSpPr>
          <p:cNvPr id="14" name="Text Placeholder 13">
            <a:extLst>
              <a:ext uri="{FF2B5EF4-FFF2-40B4-BE49-F238E27FC236}">
                <a16:creationId xmlns:a16="http://schemas.microsoft.com/office/drawing/2014/main" id="{DD27232C-D20E-F145-AF30-9056C18B2866}"/>
              </a:ext>
            </a:extLst>
          </p:cNvPr>
          <p:cNvSpPr>
            <a:spLocks noGrp="1"/>
          </p:cNvSpPr>
          <p:nvPr>
            <p:ph type="body" sz="quarter" idx="14"/>
          </p:nvPr>
        </p:nvSpPr>
        <p:spPr>
          <a:xfrm>
            <a:off x="4413915" y="2432076"/>
            <a:ext cx="4499372" cy="3462020"/>
          </a:xfrm>
        </p:spPr>
        <p:txBody>
          <a:bodyPr lIns="0" tIns="0" rIns="0" bIns="0"/>
          <a:lstStyle>
            <a:lvl1pPr marL="228600" indent="-228600">
              <a:buClr>
                <a:schemeClr val="bg1"/>
              </a:buClr>
              <a:buFont typeface="Wingdings" pitchFamily="2" charset="2"/>
              <a:buChar char="§"/>
              <a:defRPr>
                <a:solidFill>
                  <a:schemeClr val="bg1"/>
                </a:solidFill>
              </a:defRPr>
            </a:lvl1pPr>
            <a:lvl2pPr marL="685800" indent="-228600">
              <a:buClr>
                <a:schemeClr val="bg1"/>
              </a:buClr>
              <a:buFont typeface="Wingdings" pitchFamily="2" charset="2"/>
              <a:buChar char="§"/>
              <a:defRPr>
                <a:solidFill>
                  <a:schemeClr val="bg1"/>
                </a:solidFill>
              </a:defRPr>
            </a:lvl2pPr>
            <a:lvl3pPr marL="1143000" indent="-228600">
              <a:buClr>
                <a:schemeClr val="bg1"/>
              </a:buClr>
              <a:buFont typeface="Wingdings" pitchFamily="2" charset="2"/>
              <a:buChar char="§"/>
              <a:defRPr>
                <a:solidFill>
                  <a:schemeClr val="bg1"/>
                </a:solidFill>
              </a:defRPr>
            </a:lvl3pPr>
            <a:lvl4pPr marL="1600200" indent="-228600">
              <a:buClr>
                <a:schemeClr val="bg1"/>
              </a:buClr>
              <a:buFont typeface="Wingdings" pitchFamily="2" charset="2"/>
              <a:buChar char="§"/>
              <a:defRPr>
                <a:solidFill>
                  <a:schemeClr val="bg1"/>
                </a:solidFill>
              </a:defRPr>
            </a:lvl4pPr>
            <a:lvl5pPr marL="2057400" indent="-228600">
              <a:buClr>
                <a:schemeClr val="bg1"/>
              </a:buClr>
              <a:buFont typeface="Wingdings" pitchFamily="2" charset="2"/>
              <a:buChar cha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cxnSp>
        <p:nvCxnSpPr>
          <p:cNvPr id="11" name="Straight Connector 10">
            <a:extLst>
              <a:ext uri="{FF2B5EF4-FFF2-40B4-BE49-F238E27FC236}">
                <a16:creationId xmlns:a16="http://schemas.microsoft.com/office/drawing/2014/main" id="{BA923DD7-B89B-F64D-B9E6-E8DBA004922F}"/>
              </a:ext>
            </a:extLst>
          </p:cNvPr>
          <p:cNvCxnSpPr>
            <a:cxnSpLocks/>
          </p:cNvCxnSpPr>
          <p:nvPr userDrawn="1"/>
        </p:nvCxnSpPr>
        <p:spPr>
          <a:xfrm>
            <a:off x="4413647" y="1108377"/>
            <a:ext cx="4499372"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1">
            <a:extLst>
              <a:ext uri="{FF2B5EF4-FFF2-40B4-BE49-F238E27FC236}">
                <a16:creationId xmlns:a16="http://schemas.microsoft.com/office/drawing/2014/main" id="{B6F45B02-5CF8-064E-A451-8A2A18F083A1}"/>
              </a:ext>
            </a:extLst>
          </p:cNvPr>
          <p:cNvSpPr>
            <a:spLocks noGrp="1"/>
          </p:cNvSpPr>
          <p:nvPr>
            <p:ph type="body" sz="quarter" idx="15" hasCustomPrompt="1"/>
          </p:nvPr>
        </p:nvSpPr>
        <p:spPr>
          <a:xfrm>
            <a:off x="4413647" y="6352264"/>
            <a:ext cx="2026444" cy="365125"/>
          </a:xfrm>
        </p:spPr>
        <p:txBody>
          <a:bodyPr/>
          <a:lstStyle>
            <a:lvl1pPr marL="0" indent="0">
              <a:buNone/>
              <a:defRPr sz="1000">
                <a:solidFill>
                  <a:schemeClr val="bg1"/>
                </a:solidFill>
              </a:defRPr>
            </a:lvl1pPr>
          </a:lstStyle>
          <a:p>
            <a:r>
              <a:rPr lang="en-GB" dirty="0"/>
              <a:t>Presentation main title  |  Date</a:t>
            </a:r>
          </a:p>
        </p:txBody>
      </p:sp>
      <p:sp>
        <p:nvSpPr>
          <p:cNvPr id="18" name="Slide Number Placeholder 5">
            <a:extLst>
              <a:ext uri="{FF2B5EF4-FFF2-40B4-BE49-F238E27FC236}">
                <a16:creationId xmlns:a16="http://schemas.microsoft.com/office/drawing/2014/main" id="{ACA2DFB0-18BB-A240-BC86-C7CEE42D2166}"/>
              </a:ext>
            </a:extLst>
          </p:cNvPr>
          <p:cNvSpPr txBox="1">
            <a:spLocks/>
          </p:cNvSpPr>
          <p:nvPr userDrawn="1"/>
        </p:nvSpPr>
        <p:spPr>
          <a:xfrm>
            <a:off x="6855619" y="633238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3C54E1-D82B-864B-9CAF-D39DDBBCB51C}" type="slidenum">
              <a:rPr lang="en-US" sz="1000" smtClean="0">
                <a:solidFill>
                  <a:schemeClr val="bg1"/>
                </a:solidFill>
              </a:rPr>
              <a:pPr/>
              <a:t>‹#›</a:t>
            </a:fld>
            <a:endParaRPr lang="en-US" sz="1000" dirty="0">
              <a:solidFill>
                <a:schemeClr val="bg1"/>
              </a:solidFill>
            </a:endParaRPr>
          </a:p>
        </p:txBody>
      </p:sp>
    </p:spTree>
    <p:extLst>
      <p:ext uri="{BB962C8B-B14F-4D97-AF65-F5344CB8AC3E}">
        <p14:creationId xmlns:p14="http://schemas.microsoft.com/office/powerpoint/2010/main" val="3963751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mast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E5928D-3307-8740-AC89-542B34526CAF}"/>
              </a:ext>
            </a:extLst>
          </p:cNvPr>
          <p:cNvSpPr/>
          <p:nvPr userDrawn="1"/>
        </p:nvSpPr>
        <p:spPr>
          <a:xfrm>
            <a:off x="0" y="-18733"/>
            <a:ext cx="9144000" cy="1076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Title Placeholder 1">
            <a:extLst>
              <a:ext uri="{FF2B5EF4-FFF2-40B4-BE49-F238E27FC236}">
                <a16:creationId xmlns:a16="http://schemas.microsoft.com/office/drawing/2014/main" id="{F4124AE9-0595-D340-8C6D-3D37F59C9D8C}"/>
              </a:ext>
            </a:extLst>
          </p:cNvPr>
          <p:cNvSpPr>
            <a:spLocks noGrp="1"/>
          </p:cNvSpPr>
          <p:nvPr>
            <p:ph type="title" hasCustomPrompt="1"/>
          </p:nvPr>
        </p:nvSpPr>
        <p:spPr>
          <a:xfrm>
            <a:off x="261786" y="206774"/>
            <a:ext cx="6625712" cy="711518"/>
          </a:xfrm>
          <a:prstGeom prst="rect">
            <a:avLst/>
          </a:prstGeom>
        </p:spPr>
        <p:txBody>
          <a:bodyPr vert="horz" lIns="0" tIns="0" rIns="0" bIns="0" rtlCol="0" anchor="ctr">
            <a:normAutofit/>
          </a:bodyPr>
          <a:lstStyle>
            <a:lvl1pPr>
              <a:defRPr>
                <a:solidFill>
                  <a:schemeClr val="bg1"/>
                </a:solidFill>
              </a:defRPr>
            </a:lvl1pPr>
          </a:lstStyle>
          <a:p>
            <a:r>
              <a:rPr lang="en-GB" dirty="0"/>
              <a:t>Title and summary</a:t>
            </a:r>
          </a:p>
        </p:txBody>
      </p:sp>
      <p:cxnSp>
        <p:nvCxnSpPr>
          <p:cNvPr id="15" name="Straight Connector 14">
            <a:extLst>
              <a:ext uri="{FF2B5EF4-FFF2-40B4-BE49-F238E27FC236}">
                <a16:creationId xmlns:a16="http://schemas.microsoft.com/office/drawing/2014/main" id="{9DC77564-1386-D243-B291-85340D2015CF}"/>
              </a:ext>
            </a:extLst>
          </p:cNvPr>
          <p:cNvCxnSpPr>
            <a:cxnSpLocks/>
          </p:cNvCxnSpPr>
          <p:nvPr userDrawn="1"/>
        </p:nvCxnSpPr>
        <p:spPr>
          <a:xfrm>
            <a:off x="230445" y="6293281"/>
            <a:ext cx="8683112" cy="17030"/>
          </a:xfrm>
          <a:prstGeom prst="line">
            <a:avLst/>
          </a:prstGeom>
          <a:ln w="15875">
            <a:gradFill>
              <a:gsLst>
                <a:gs pos="0">
                  <a:schemeClr val="accent1"/>
                </a:gs>
                <a:gs pos="39000">
                  <a:schemeClr val="accent1"/>
                </a:gs>
                <a:gs pos="6500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222A0D-2D84-1F43-8750-E6D1BBBEB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8628" y="206775"/>
            <a:ext cx="1564391" cy="711517"/>
          </a:xfrm>
          <a:prstGeom prst="rect">
            <a:avLst/>
          </a:prstGeom>
        </p:spPr>
      </p:pic>
      <p:sp>
        <p:nvSpPr>
          <p:cNvPr id="5" name="Text Placeholder 4">
            <a:extLst>
              <a:ext uri="{FF2B5EF4-FFF2-40B4-BE49-F238E27FC236}">
                <a16:creationId xmlns:a16="http://schemas.microsoft.com/office/drawing/2014/main" id="{5B610036-3C98-CE4A-9320-366C1B72142F}"/>
              </a:ext>
            </a:extLst>
          </p:cNvPr>
          <p:cNvSpPr>
            <a:spLocks noGrp="1"/>
          </p:cNvSpPr>
          <p:nvPr>
            <p:ph type="body" sz="quarter" idx="13" hasCustomPrompt="1"/>
          </p:nvPr>
        </p:nvSpPr>
        <p:spPr>
          <a:xfrm>
            <a:off x="3761377" y="2503831"/>
            <a:ext cx="5151642" cy="1634076"/>
          </a:xfrm>
        </p:spPr>
        <p:txBody>
          <a:bodyPr lIns="0" tIns="0" rIns="0" bIns="0">
            <a:noAutofit/>
          </a:bodyPr>
          <a:lstStyle>
            <a:lvl1pPr marL="0" indent="0">
              <a:lnSpc>
                <a:spcPct val="100000"/>
              </a:lnSpc>
              <a:buNone/>
              <a:defRPr sz="2400" b="1" i="1">
                <a:solidFill>
                  <a:schemeClr val="tx1"/>
                </a:solidFill>
              </a:defRPr>
            </a:lvl1pPr>
          </a:lstStyle>
          <a:p>
            <a:pPr lvl="0"/>
            <a:r>
              <a:rPr lang="en-GB" dirty="0"/>
              <a:t>Ad sale </a:t>
            </a:r>
            <a:r>
              <a:rPr lang="en-GB" dirty="0" err="1"/>
              <a:t>sensibus</a:t>
            </a:r>
            <a:r>
              <a:rPr lang="en-GB" dirty="0"/>
              <a:t> his, </a:t>
            </a:r>
            <a:r>
              <a:rPr lang="en-GB" dirty="0" err="1"/>
              <a:t>ferri</a:t>
            </a:r>
            <a:r>
              <a:rPr lang="en-GB" dirty="0"/>
              <a:t> </a:t>
            </a:r>
            <a:r>
              <a:rPr lang="en-GB" dirty="0" err="1"/>
              <a:t>splendide</a:t>
            </a:r>
            <a:r>
              <a:rPr lang="en-GB" dirty="0"/>
              <a:t> </a:t>
            </a:r>
            <a:r>
              <a:rPr lang="en-GB" dirty="0" err="1"/>
              <a:t>ut</a:t>
            </a:r>
            <a:r>
              <a:rPr lang="en-GB" dirty="0"/>
              <a:t> quo </a:t>
            </a:r>
            <a:r>
              <a:rPr lang="en-GB" dirty="0" err="1"/>
              <a:t>picuri</a:t>
            </a:r>
            <a:r>
              <a:rPr lang="en-GB" dirty="0"/>
              <a:t> </a:t>
            </a:r>
            <a:r>
              <a:rPr lang="en-GB" dirty="0" err="1"/>
              <a:t>imperdiet</a:t>
            </a:r>
            <a:endParaRPr lang="en-GB" dirty="0"/>
          </a:p>
        </p:txBody>
      </p:sp>
      <p:sp>
        <p:nvSpPr>
          <p:cNvPr id="14" name="Text Placeholder 13">
            <a:extLst>
              <a:ext uri="{FF2B5EF4-FFF2-40B4-BE49-F238E27FC236}">
                <a16:creationId xmlns:a16="http://schemas.microsoft.com/office/drawing/2014/main" id="{DD27232C-D20E-F145-AF30-9056C18B2866}"/>
              </a:ext>
            </a:extLst>
          </p:cNvPr>
          <p:cNvSpPr>
            <a:spLocks noGrp="1"/>
          </p:cNvSpPr>
          <p:nvPr>
            <p:ph type="body" sz="quarter" idx="14" hasCustomPrompt="1"/>
          </p:nvPr>
        </p:nvSpPr>
        <p:spPr>
          <a:xfrm>
            <a:off x="3761377" y="4575980"/>
            <a:ext cx="4499372" cy="343898"/>
          </a:xfrm>
        </p:spPr>
        <p:txBody>
          <a:bodyPr lIns="0" tIns="0" rIns="0" bIns="0"/>
          <a:lstStyle>
            <a:lvl1pPr marL="0" indent="0">
              <a:buClr>
                <a:schemeClr val="accent1"/>
              </a:buClr>
              <a:buFont typeface="Wingdings" pitchFamily="2" charset="2"/>
              <a:buNone/>
              <a:defRPr b="1">
                <a:solidFill>
                  <a:schemeClr val="accent1"/>
                </a:solidFill>
              </a:defRPr>
            </a:lvl1pPr>
            <a:lvl2pPr marL="457200" indent="0">
              <a:buClr>
                <a:schemeClr val="accent1"/>
              </a:buClr>
              <a:buFont typeface="Wingdings" pitchFamily="2" charset="2"/>
              <a:buNone/>
              <a:defRPr/>
            </a:lvl2pPr>
            <a:lvl3pPr marL="914400" indent="0">
              <a:buClr>
                <a:schemeClr val="accent1"/>
              </a:buClr>
              <a:buFont typeface="Wingdings" pitchFamily="2" charset="2"/>
              <a:buNone/>
              <a:defRPr/>
            </a:lvl3pPr>
            <a:lvl4pPr marL="1371600" indent="0">
              <a:buClr>
                <a:schemeClr val="accent1"/>
              </a:buClr>
              <a:buFont typeface="Wingdings" pitchFamily="2" charset="2"/>
              <a:buNone/>
              <a:defRPr/>
            </a:lvl4pPr>
            <a:lvl5pPr marL="1828800" indent="0">
              <a:buClr>
                <a:schemeClr val="accent1"/>
              </a:buClr>
              <a:buFont typeface="Wingdings" pitchFamily="2" charset="2"/>
              <a:buNone/>
              <a:defRPr/>
            </a:lvl5pPr>
          </a:lstStyle>
          <a:p>
            <a:pPr lvl="0"/>
            <a:r>
              <a:rPr lang="en-GB" dirty="0"/>
              <a:t>Name and surname</a:t>
            </a:r>
          </a:p>
          <a:p>
            <a:pPr lvl="0"/>
            <a:endParaRPr lang="en-GB" dirty="0"/>
          </a:p>
        </p:txBody>
      </p:sp>
      <p:sp>
        <p:nvSpPr>
          <p:cNvPr id="17" name="Rectangle 16">
            <a:extLst>
              <a:ext uri="{FF2B5EF4-FFF2-40B4-BE49-F238E27FC236}">
                <a16:creationId xmlns:a16="http://schemas.microsoft.com/office/drawing/2014/main" id="{BDFAE20C-6D5F-0246-82D6-DBA3878DDEF2}"/>
              </a:ext>
            </a:extLst>
          </p:cNvPr>
          <p:cNvSpPr/>
          <p:nvPr userDrawn="1"/>
        </p:nvSpPr>
        <p:spPr>
          <a:xfrm>
            <a:off x="400417" y="1971394"/>
            <a:ext cx="2630378" cy="34521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Picture Placeholder 10">
            <a:extLst>
              <a:ext uri="{FF2B5EF4-FFF2-40B4-BE49-F238E27FC236}">
                <a16:creationId xmlns:a16="http://schemas.microsoft.com/office/drawing/2014/main" id="{FE8B06AB-EB85-6640-BF61-44552AD045A9}"/>
              </a:ext>
            </a:extLst>
          </p:cNvPr>
          <p:cNvSpPr>
            <a:spLocks noGrp="1"/>
          </p:cNvSpPr>
          <p:nvPr>
            <p:ph type="pic" sz="quarter" idx="16"/>
          </p:nvPr>
        </p:nvSpPr>
        <p:spPr>
          <a:xfrm>
            <a:off x="261786" y="1773356"/>
            <a:ext cx="2516039" cy="3354719"/>
          </a:xfrm>
          <a:pattFill prst="pct70">
            <a:fgClr>
              <a:schemeClr val="accent1"/>
            </a:fgClr>
            <a:bgClr>
              <a:schemeClr val="bg1"/>
            </a:bgClr>
          </a:pattFill>
        </p:spPr>
        <p:txBody>
          <a:bodyPr/>
          <a:lstStyle>
            <a:lvl1pPr marL="0" indent="0" algn="ctr">
              <a:buNone/>
              <a:defRPr>
                <a:solidFill>
                  <a:schemeClr val="bg1"/>
                </a:solidFill>
              </a:defRPr>
            </a:lvl1pPr>
          </a:lstStyle>
          <a:p>
            <a:endParaRPr lang="en-GB" dirty="0"/>
          </a:p>
          <a:p>
            <a:endParaRPr lang="en-GB" dirty="0"/>
          </a:p>
          <a:p>
            <a:r>
              <a:rPr lang="en-GB" dirty="0"/>
              <a:t>Headshot</a:t>
            </a:r>
          </a:p>
        </p:txBody>
      </p:sp>
      <p:sp>
        <p:nvSpPr>
          <p:cNvPr id="18" name="Text Placeholder 13">
            <a:extLst>
              <a:ext uri="{FF2B5EF4-FFF2-40B4-BE49-F238E27FC236}">
                <a16:creationId xmlns:a16="http://schemas.microsoft.com/office/drawing/2014/main" id="{D0B6F0F0-1A62-0D47-A627-D809833B3A40}"/>
              </a:ext>
            </a:extLst>
          </p:cNvPr>
          <p:cNvSpPr>
            <a:spLocks noGrp="1"/>
          </p:cNvSpPr>
          <p:nvPr>
            <p:ph type="body" sz="quarter" idx="17" hasCustomPrompt="1"/>
          </p:nvPr>
        </p:nvSpPr>
        <p:spPr>
          <a:xfrm>
            <a:off x="3761377" y="5081576"/>
            <a:ext cx="4499372" cy="343898"/>
          </a:xfrm>
        </p:spPr>
        <p:txBody>
          <a:bodyPr lIns="0" tIns="0" rIns="0" bIns="0"/>
          <a:lstStyle>
            <a:lvl1pPr marL="0" indent="0">
              <a:buClr>
                <a:schemeClr val="accent1"/>
              </a:buClr>
              <a:buFont typeface="Wingdings" pitchFamily="2" charset="2"/>
              <a:buNone/>
              <a:defRPr sz="1600" b="0">
                <a:solidFill>
                  <a:schemeClr val="accent1"/>
                </a:solidFill>
              </a:defRPr>
            </a:lvl1pPr>
            <a:lvl2pPr marL="457200" indent="0">
              <a:buClr>
                <a:schemeClr val="accent1"/>
              </a:buClr>
              <a:buFont typeface="Wingdings" pitchFamily="2" charset="2"/>
              <a:buNone/>
              <a:defRPr/>
            </a:lvl2pPr>
            <a:lvl3pPr marL="914400" indent="0">
              <a:buClr>
                <a:schemeClr val="accent1"/>
              </a:buClr>
              <a:buFont typeface="Wingdings" pitchFamily="2" charset="2"/>
              <a:buNone/>
              <a:defRPr/>
            </a:lvl3pPr>
            <a:lvl4pPr marL="1371600" indent="0">
              <a:buClr>
                <a:schemeClr val="accent1"/>
              </a:buClr>
              <a:buFont typeface="Wingdings" pitchFamily="2" charset="2"/>
              <a:buNone/>
              <a:defRPr/>
            </a:lvl4pPr>
            <a:lvl5pPr marL="1828800" indent="0">
              <a:buClr>
                <a:schemeClr val="accent1"/>
              </a:buClr>
              <a:buFont typeface="Wingdings" pitchFamily="2" charset="2"/>
              <a:buNone/>
              <a:defRPr/>
            </a:lvl5pPr>
          </a:lstStyle>
          <a:p>
            <a:pPr lvl="0"/>
            <a:r>
              <a:rPr lang="en-GB" dirty="0"/>
              <a:t>Position</a:t>
            </a:r>
          </a:p>
          <a:p>
            <a:pPr lvl="0"/>
            <a:endParaRPr lang="en-GB" dirty="0"/>
          </a:p>
        </p:txBody>
      </p:sp>
      <p:pic>
        <p:nvPicPr>
          <p:cNvPr id="21" name="Graphic 20" descr="Closed quotation mark with solid fill">
            <a:extLst>
              <a:ext uri="{FF2B5EF4-FFF2-40B4-BE49-F238E27FC236}">
                <a16:creationId xmlns:a16="http://schemas.microsoft.com/office/drawing/2014/main" id="{5A84E1F0-AA20-C34C-B2CF-399CDBB4232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30396" y="1371953"/>
            <a:ext cx="848909" cy="1131879"/>
          </a:xfrm>
          <a:prstGeom prst="rect">
            <a:avLst/>
          </a:prstGeom>
        </p:spPr>
      </p:pic>
      <p:sp>
        <p:nvSpPr>
          <p:cNvPr id="22" name="Text Placeholder 21">
            <a:extLst>
              <a:ext uri="{FF2B5EF4-FFF2-40B4-BE49-F238E27FC236}">
                <a16:creationId xmlns:a16="http://schemas.microsoft.com/office/drawing/2014/main" id="{1C8A03EA-7748-AD41-8906-9DF88BC46EB4}"/>
              </a:ext>
            </a:extLst>
          </p:cNvPr>
          <p:cNvSpPr>
            <a:spLocks noGrp="1"/>
          </p:cNvSpPr>
          <p:nvPr>
            <p:ph type="body" sz="quarter" idx="15" hasCustomPrompt="1"/>
          </p:nvPr>
        </p:nvSpPr>
        <p:spPr>
          <a:xfrm>
            <a:off x="230444" y="6352263"/>
            <a:ext cx="2026444" cy="365125"/>
          </a:xfrm>
        </p:spPr>
        <p:txBody>
          <a:bodyPr/>
          <a:lstStyle>
            <a:lvl1pPr marL="0" indent="0">
              <a:buNone/>
              <a:defRPr sz="1000"/>
            </a:lvl1pPr>
          </a:lstStyle>
          <a:p>
            <a:r>
              <a:rPr lang="en-GB" dirty="0"/>
              <a:t>Presentation main title  |  Date</a:t>
            </a:r>
          </a:p>
        </p:txBody>
      </p:sp>
      <p:sp>
        <p:nvSpPr>
          <p:cNvPr id="23" name="Slide Number Placeholder 5">
            <a:extLst>
              <a:ext uri="{FF2B5EF4-FFF2-40B4-BE49-F238E27FC236}">
                <a16:creationId xmlns:a16="http://schemas.microsoft.com/office/drawing/2014/main" id="{E5659C99-ED9A-FC49-9EC9-38EF43BEF277}"/>
              </a:ext>
            </a:extLst>
          </p:cNvPr>
          <p:cNvSpPr txBox="1">
            <a:spLocks/>
          </p:cNvSpPr>
          <p:nvPr userDrawn="1"/>
        </p:nvSpPr>
        <p:spPr>
          <a:xfrm>
            <a:off x="6855619" y="633238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3C54E1-D82B-864B-9CAF-D39DDBBCB51C}" type="slidenum">
              <a:rPr lang="en-US" sz="1000" smtClean="0">
                <a:solidFill>
                  <a:schemeClr val="tx1"/>
                </a:solidFill>
              </a:rPr>
              <a:pPr/>
              <a:t>‹#›</a:t>
            </a:fld>
            <a:endParaRPr lang="en-US" sz="1000" dirty="0">
              <a:solidFill>
                <a:schemeClr val="tx1"/>
              </a:solidFill>
            </a:endParaRPr>
          </a:p>
        </p:txBody>
      </p:sp>
    </p:spTree>
    <p:extLst>
      <p:ext uri="{BB962C8B-B14F-4D97-AF65-F5344CB8AC3E}">
        <p14:creationId xmlns:p14="http://schemas.microsoft.com/office/powerpoint/2010/main" val="1077340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_RAZZMATAZZ">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E5928D-3307-8740-AC89-542B34526CAF}"/>
              </a:ext>
            </a:extLst>
          </p:cNvPr>
          <p:cNvSpPr/>
          <p:nvPr userDrawn="1"/>
        </p:nvSpPr>
        <p:spPr>
          <a:xfrm>
            <a:off x="0" y="-18733"/>
            <a:ext cx="9144000" cy="1076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Title Placeholder 1">
            <a:extLst>
              <a:ext uri="{FF2B5EF4-FFF2-40B4-BE49-F238E27FC236}">
                <a16:creationId xmlns:a16="http://schemas.microsoft.com/office/drawing/2014/main" id="{F4124AE9-0595-D340-8C6D-3D37F59C9D8C}"/>
              </a:ext>
            </a:extLst>
          </p:cNvPr>
          <p:cNvSpPr>
            <a:spLocks noGrp="1"/>
          </p:cNvSpPr>
          <p:nvPr>
            <p:ph type="title" hasCustomPrompt="1"/>
          </p:nvPr>
        </p:nvSpPr>
        <p:spPr>
          <a:xfrm>
            <a:off x="261786" y="206774"/>
            <a:ext cx="6625712" cy="711518"/>
          </a:xfrm>
          <a:prstGeom prst="rect">
            <a:avLst/>
          </a:prstGeom>
        </p:spPr>
        <p:txBody>
          <a:bodyPr vert="horz" lIns="0" tIns="0" rIns="0" bIns="0" rtlCol="0" anchor="ctr">
            <a:normAutofit/>
          </a:bodyPr>
          <a:lstStyle>
            <a:lvl1pPr>
              <a:defRPr>
                <a:solidFill>
                  <a:schemeClr val="bg1"/>
                </a:solidFill>
              </a:defRPr>
            </a:lvl1pPr>
          </a:lstStyle>
          <a:p>
            <a:r>
              <a:rPr lang="en-GB" dirty="0"/>
              <a:t>Title and summary</a:t>
            </a:r>
          </a:p>
        </p:txBody>
      </p:sp>
      <p:cxnSp>
        <p:nvCxnSpPr>
          <p:cNvPr id="15" name="Straight Connector 14">
            <a:extLst>
              <a:ext uri="{FF2B5EF4-FFF2-40B4-BE49-F238E27FC236}">
                <a16:creationId xmlns:a16="http://schemas.microsoft.com/office/drawing/2014/main" id="{9DC77564-1386-D243-B291-85340D2015CF}"/>
              </a:ext>
            </a:extLst>
          </p:cNvPr>
          <p:cNvCxnSpPr>
            <a:cxnSpLocks/>
          </p:cNvCxnSpPr>
          <p:nvPr userDrawn="1"/>
        </p:nvCxnSpPr>
        <p:spPr>
          <a:xfrm>
            <a:off x="230445" y="6293281"/>
            <a:ext cx="8683112" cy="17030"/>
          </a:xfrm>
          <a:prstGeom prst="line">
            <a:avLst/>
          </a:prstGeom>
          <a:ln w="15875">
            <a:gradFill>
              <a:gsLst>
                <a:gs pos="0">
                  <a:schemeClr val="accent1"/>
                </a:gs>
                <a:gs pos="39000">
                  <a:schemeClr val="accent1"/>
                </a:gs>
                <a:gs pos="6500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222A0D-2D84-1F43-8750-E6D1BBBEB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8628" y="206775"/>
            <a:ext cx="1564391" cy="711517"/>
          </a:xfrm>
          <a:prstGeom prst="rect">
            <a:avLst/>
          </a:prstGeom>
        </p:spPr>
      </p:pic>
      <p:sp>
        <p:nvSpPr>
          <p:cNvPr id="5" name="Text Placeholder 4">
            <a:extLst>
              <a:ext uri="{FF2B5EF4-FFF2-40B4-BE49-F238E27FC236}">
                <a16:creationId xmlns:a16="http://schemas.microsoft.com/office/drawing/2014/main" id="{5B610036-3C98-CE4A-9320-366C1B72142F}"/>
              </a:ext>
            </a:extLst>
          </p:cNvPr>
          <p:cNvSpPr>
            <a:spLocks noGrp="1"/>
          </p:cNvSpPr>
          <p:nvPr>
            <p:ph type="body" sz="quarter" idx="13" hasCustomPrompt="1"/>
          </p:nvPr>
        </p:nvSpPr>
        <p:spPr>
          <a:xfrm>
            <a:off x="3761377" y="2503831"/>
            <a:ext cx="5151642" cy="1634076"/>
          </a:xfrm>
        </p:spPr>
        <p:txBody>
          <a:bodyPr lIns="0" tIns="0" rIns="0" bIns="0">
            <a:noAutofit/>
          </a:bodyPr>
          <a:lstStyle>
            <a:lvl1pPr marL="0" indent="0">
              <a:lnSpc>
                <a:spcPct val="100000"/>
              </a:lnSpc>
              <a:buNone/>
              <a:defRPr sz="2400" b="1" i="1">
                <a:solidFill>
                  <a:schemeClr val="tx1"/>
                </a:solidFill>
              </a:defRPr>
            </a:lvl1pPr>
          </a:lstStyle>
          <a:p>
            <a:pPr lvl="0"/>
            <a:r>
              <a:rPr lang="en-GB" dirty="0"/>
              <a:t>Ad sale </a:t>
            </a:r>
            <a:r>
              <a:rPr lang="en-GB" dirty="0" err="1"/>
              <a:t>sensibus</a:t>
            </a:r>
            <a:r>
              <a:rPr lang="en-GB" dirty="0"/>
              <a:t> his, </a:t>
            </a:r>
            <a:r>
              <a:rPr lang="en-GB" dirty="0" err="1"/>
              <a:t>ferri</a:t>
            </a:r>
            <a:r>
              <a:rPr lang="en-GB" dirty="0"/>
              <a:t> </a:t>
            </a:r>
            <a:r>
              <a:rPr lang="en-GB" dirty="0" err="1"/>
              <a:t>splendide</a:t>
            </a:r>
            <a:r>
              <a:rPr lang="en-GB" dirty="0"/>
              <a:t> </a:t>
            </a:r>
            <a:r>
              <a:rPr lang="en-GB" dirty="0" err="1"/>
              <a:t>ut</a:t>
            </a:r>
            <a:r>
              <a:rPr lang="en-GB" dirty="0"/>
              <a:t> quo </a:t>
            </a:r>
            <a:r>
              <a:rPr lang="en-GB" dirty="0" err="1"/>
              <a:t>picuri</a:t>
            </a:r>
            <a:r>
              <a:rPr lang="en-GB" dirty="0"/>
              <a:t> </a:t>
            </a:r>
            <a:r>
              <a:rPr lang="en-GB" dirty="0" err="1"/>
              <a:t>imperdiet</a:t>
            </a:r>
            <a:endParaRPr lang="en-GB" dirty="0"/>
          </a:p>
        </p:txBody>
      </p:sp>
      <p:sp>
        <p:nvSpPr>
          <p:cNvPr id="14" name="Text Placeholder 13">
            <a:extLst>
              <a:ext uri="{FF2B5EF4-FFF2-40B4-BE49-F238E27FC236}">
                <a16:creationId xmlns:a16="http://schemas.microsoft.com/office/drawing/2014/main" id="{DD27232C-D20E-F145-AF30-9056C18B2866}"/>
              </a:ext>
            </a:extLst>
          </p:cNvPr>
          <p:cNvSpPr>
            <a:spLocks noGrp="1"/>
          </p:cNvSpPr>
          <p:nvPr>
            <p:ph type="body" sz="quarter" idx="14" hasCustomPrompt="1"/>
          </p:nvPr>
        </p:nvSpPr>
        <p:spPr>
          <a:xfrm>
            <a:off x="3761377" y="4575980"/>
            <a:ext cx="4499372" cy="343898"/>
          </a:xfrm>
        </p:spPr>
        <p:txBody>
          <a:bodyPr lIns="0" tIns="0" rIns="0" bIns="0"/>
          <a:lstStyle>
            <a:lvl1pPr marL="0" indent="0">
              <a:buClr>
                <a:schemeClr val="accent1"/>
              </a:buClr>
              <a:buFont typeface="Wingdings" pitchFamily="2" charset="2"/>
              <a:buNone/>
              <a:defRPr b="1">
                <a:solidFill>
                  <a:schemeClr val="accent3"/>
                </a:solidFill>
              </a:defRPr>
            </a:lvl1pPr>
            <a:lvl2pPr marL="457200" indent="0">
              <a:buClr>
                <a:schemeClr val="accent1"/>
              </a:buClr>
              <a:buFont typeface="Wingdings" pitchFamily="2" charset="2"/>
              <a:buNone/>
              <a:defRPr/>
            </a:lvl2pPr>
            <a:lvl3pPr marL="914400" indent="0">
              <a:buClr>
                <a:schemeClr val="accent1"/>
              </a:buClr>
              <a:buFont typeface="Wingdings" pitchFamily="2" charset="2"/>
              <a:buNone/>
              <a:defRPr/>
            </a:lvl3pPr>
            <a:lvl4pPr marL="1371600" indent="0">
              <a:buClr>
                <a:schemeClr val="accent1"/>
              </a:buClr>
              <a:buFont typeface="Wingdings" pitchFamily="2" charset="2"/>
              <a:buNone/>
              <a:defRPr/>
            </a:lvl4pPr>
            <a:lvl5pPr marL="1828800" indent="0">
              <a:buClr>
                <a:schemeClr val="accent1"/>
              </a:buClr>
              <a:buFont typeface="Wingdings" pitchFamily="2" charset="2"/>
              <a:buNone/>
              <a:defRPr/>
            </a:lvl5pPr>
          </a:lstStyle>
          <a:p>
            <a:pPr lvl="0"/>
            <a:r>
              <a:rPr lang="en-GB" dirty="0"/>
              <a:t>Name and surname</a:t>
            </a:r>
          </a:p>
          <a:p>
            <a:pPr lvl="0"/>
            <a:endParaRPr lang="en-GB" dirty="0"/>
          </a:p>
        </p:txBody>
      </p:sp>
      <p:sp>
        <p:nvSpPr>
          <p:cNvPr id="17" name="Rectangle 16">
            <a:extLst>
              <a:ext uri="{FF2B5EF4-FFF2-40B4-BE49-F238E27FC236}">
                <a16:creationId xmlns:a16="http://schemas.microsoft.com/office/drawing/2014/main" id="{BDFAE20C-6D5F-0246-82D6-DBA3878DDEF2}"/>
              </a:ext>
            </a:extLst>
          </p:cNvPr>
          <p:cNvSpPr/>
          <p:nvPr userDrawn="1"/>
        </p:nvSpPr>
        <p:spPr>
          <a:xfrm>
            <a:off x="400417" y="1971394"/>
            <a:ext cx="2630378" cy="34521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Picture Placeholder 10">
            <a:extLst>
              <a:ext uri="{FF2B5EF4-FFF2-40B4-BE49-F238E27FC236}">
                <a16:creationId xmlns:a16="http://schemas.microsoft.com/office/drawing/2014/main" id="{FE8B06AB-EB85-6640-BF61-44552AD045A9}"/>
              </a:ext>
            </a:extLst>
          </p:cNvPr>
          <p:cNvSpPr>
            <a:spLocks noGrp="1"/>
          </p:cNvSpPr>
          <p:nvPr>
            <p:ph type="pic" sz="quarter" idx="16"/>
          </p:nvPr>
        </p:nvSpPr>
        <p:spPr>
          <a:xfrm>
            <a:off x="261786" y="1773356"/>
            <a:ext cx="2516039" cy="3354719"/>
          </a:xfrm>
          <a:pattFill prst="pct70">
            <a:fgClr>
              <a:schemeClr val="accent1"/>
            </a:fgClr>
            <a:bgClr>
              <a:schemeClr val="bg1"/>
            </a:bgClr>
          </a:pattFill>
        </p:spPr>
        <p:txBody>
          <a:bodyPr/>
          <a:lstStyle>
            <a:lvl1pPr marL="0" indent="0" algn="ctr">
              <a:buNone/>
              <a:defRPr>
                <a:solidFill>
                  <a:schemeClr val="bg1"/>
                </a:solidFill>
              </a:defRPr>
            </a:lvl1pPr>
          </a:lstStyle>
          <a:p>
            <a:endParaRPr lang="en-GB" dirty="0"/>
          </a:p>
          <a:p>
            <a:endParaRPr lang="en-GB" dirty="0"/>
          </a:p>
          <a:p>
            <a:r>
              <a:rPr lang="en-GB" dirty="0"/>
              <a:t>Headshot</a:t>
            </a:r>
          </a:p>
        </p:txBody>
      </p:sp>
      <p:sp>
        <p:nvSpPr>
          <p:cNvPr id="18" name="Text Placeholder 13">
            <a:extLst>
              <a:ext uri="{FF2B5EF4-FFF2-40B4-BE49-F238E27FC236}">
                <a16:creationId xmlns:a16="http://schemas.microsoft.com/office/drawing/2014/main" id="{D0B6F0F0-1A62-0D47-A627-D809833B3A40}"/>
              </a:ext>
            </a:extLst>
          </p:cNvPr>
          <p:cNvSpPr>
            <a:spLocks noGrp="1"/>
          </p:cNvSpPr>
          <p:nvPr>
            <p:ph type="body" sz="quarter" idx="17" hasCustomPrompt="1"/>
          </p:nvPr>
        </p:nvSpPr>
        <p:spPr>
          <a:xfrm>
            <a:off x="3761377" y="5081576"/>
            <a:ext cx="4499372" cy="343898"/>
          </a:xfrm>
        </p:spPr>
        <p:txBody>
          <a:bodyPr lIns="0" tIns="0" rIns="0" bIns="0"/>
          <a:lstStyle>
            <a:lvl1pPr marL="0" indent="0">
              <a:buClr>
                <a:schemeClr val="accent1"/>
              </a:buClr>
              <a:buFont typeface="Wingdings" pitchFamily="2" charset="2"/>
              <a:buNone/>
              <a:defRPr sz="1600" b="0">
                <a:solidFill>
                  <a:schemeClr val="accent3"/>
                </a:solidFill>
              </a:defRPr>
            </a:lvl1pPr>
            <a:lvl2pPr marL="457200" indent="0">
              <a:buClr>
                <a:schemeClr val="accent1"/>
              </a:buClr>
              <a:buFont typeface="Wingdings" pitchFamily="2" charset="2"/>
              <a:buNone/>
              <a:defRPr/>
            </a:lvl2pPr>
            <a:lvl3pPr marL="914400" indent="0">
              <a:buClr>
                <a:schemeClr val="accent1"/>
              </a:buClr>
              <a:buFont typeface="Wingdings" pitchFamily="2" charset="2"/>
              <a:buNone/>
              <a:defRPr/>
            </a:lvl3pPr>
            <a:lvl4pPr marL="1371600" indent="0">
              <a:buClr>
                <a:schemeClr val="accent1"/>
              </a:buClr>
              <a:buFont typeface="Wingdings" pitchFamily="2" charset="2"/>
              <a:buNone/>
              <a:defRPr/>
            </a:lvl4pPr>
            <a:lvl5pPr marL="1828800" indent="0">
              <a:buClr>
                <a:schemeClr val="accent1"/>
              </a:buClr>
              <a:buFont typeface="Wingdings" pitchFamily="2" charset="2"/>
              <a:buNone/>
              <a:defRPr/>
            </a:lvl5pPr>
          </a:lstStyle>
          <a:p>
            <a:pPr lvl="0"/>
            <a:r>
              <a:rPr lang="en-GB" dirty="0"/>
              <a:t>Position</a:t>
            </a:r>
          </a:p>
          <a:p>
            <a:pPr lvl="0"/>
            <a:endParaRPr lang="en-GB" dirty="0"/>
          </a:p>
        </p:txBody>
      </p:sp>
      <p:pic>
        <p:nvPicPr>
          <p:cNvPr id="21" name="Graphic 20" descr="Closed quotation mark with solid fill">
            <a:extLst>
              <a:ext uri="{FF2B5EF4-FFF2-40B4-BE49-F238E27FC236}">
                <a16:creationId xmlns:a16="http://schemas.microsoft.com/office/drawing/2014/main" id="{5A84E1F0-AA20-C34C-B2CF-399CDBB4232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30396" y="1371953"/>
            <a:ext cx="848909" cy="1131879"/>
          </a:xfrm>
          <a:prstGeom prst="rect">
            <a:avLst/>
          </a:prstGeom>
        </p:spPr>
      </p:pic>
      <p:sp>
        <p:nvSpPr>
          <p:cNvPr id="19" name="Text Placeholder 21">
            <a:extLst>
              <a:ext uri="{FF2B5EF4-FFF2-40B4-BE49-F238E27FC236}">
                <a16:creationId xmlns:a16="http://schemas.microsoft.com/office/drawing/2014/main" id="{94DF3A8C-AD4E-254A-98B8-3F90E4368314}"/>
              </a:ext>
            </a:extLst>
          </p:cNvPr>
          <p:cNvSpPr>
            <a:spLocks noGrp="1"/>
          </p:cNvSpPr>
          <p:nvPr>
            <p:ph type="body" sz="quarter" idx="15" hasCustomPrompt="1"/>
          </p:nvPr>
        </p:nvSpPr>
        <p:spPr>
          <a:xfrm>
            <a:off x="230444" y="6352263"/>
            <a:ext cx="2026444" cy="365125"/>
          </a:xfrm>
        </p:spPr>
        <p:txBody>
          <a:bodyPr/>
          <a:lstStyle>
            <a:lvl1pPr marL="0" indent="0">
              <a:buNone/>
              <a:defRPr sz="1000"/>
            </a:lvl1pPr>
          </a:lstStyle>
          <a:p>
            <a:r>
              <a:rPr lang="en-GB" dirty="0"/>
              <a:t>Presentation main title  |  Date</a:t>
            </a:r>
          </a:p>
        </p:txBody>
      </p:sp>
      <p:sp>
        <p:nvSpPr>
          <p:cNvPr id="20" name="Slide Number Placeholder 5">
            <a:extLst>
              <a:ext uri="{FF2B5EF4-FFF2-40B4-BE49-F238E27FC236}">
                <a16:creationId xmlns:a16="http://schemas.microsoft.com/office/drawing/2014/main" id="{F6052516-00F7-894E-9BA4-4F9A4F2E10AA}"/>
              </a:ext>
            </a:extLst>
          </p:cNvPr>
          <p:cNvSpPr txBox="1">
            <a:spLocks/>
          </p:cNvSpPr>
          <p:nvPr userDrawn="1"/>
        </p:nvSpPr>
        <p:spPr>
          <a:xfrm>
            <a:off x="6855619" y="633238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3C54E1-D82B-864B-9CAF-D39DDBBCB51C}" type="slidenum">
              <a:rPr lang="en-US" sz="1000" smtClean="0">
                <a:solidFill>
                  <a:schemeClr val="tx1"/>
                </a:solidFill>
              </a:rPr>
              <a:pPr/>
              <a:t>‹#›</a:t>
            </a:fld>
            <a:endParaRPr lang="en-US" sz="1000" dirty="0">
              <a:solidFill>
                <a:schemeClr val="tx1"/>
              </a:solidFill>
            </a:endParaRPr>
          </a:p>
        </p:txBody>
      </p:sp>
    </p:spTree>
    <p:extLst>
      <p:ext uri="{BB962C8B-B14F-4D97-AF65-F5344CB8AC3E}">
        <p14:creationId xmlns:p14="http://schemas.microsoft.com/office/powerpoint/2010/main" val="2890050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TACAO">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5E5928D-3307-8740-AC89-542B34526CAF}"/>
              </a:ext>
            </a:extLst>
          </p:cNvPr>
          <p:cNvSpPr/>
          <p:nvPr userDrawn="1"/>
        </p:nvSpPr>
        <p:spPr>
          <a:xfrm>
            <a:off x="0" y="-18733"/>
            <a:ext cx="9144000" cy="1076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Title Placeholder 1">
            <a:extLst>
              <a:ext uri="{FF2B5EF4-FFF2-40B4-BE49-F238E27FC236}">
                <a16:creationId xmlns:a16="http://schemas.microsoft.com/office/drawing/2014/main" id="{F4124AE9-0595-D340-8C6D-3D37F59C9D8C}"/>
              </a:ext>
            </a:extLst>
          </p:cNvPr>
          <p:cNvSpPr>
            <a:spLocks noGrp="1"/>
          </p:cNvSpPr>
          <p:nvPr>
            <p:ph type="title" hasCustomPrompt="1"/>
          </p:nvPr>
        </p:nvSpPr>
        <p:spPr>
          <a:xfrm>
            <a:off x="261786" y="206774"/>
            <a:ext cx="6625712" cy="711518"/>
          </a:xfrm>
          <a:prstGeom prst="rect">
            <a:avLst/>
          </a:prstGeom>
        </p:spPr>
        <p:txBody>
          <a:bodyPr vert="horz" lIns="0" tIns="0" rIns="0" bIns="0" rtlCol="0" anchor="ctr">
            <a:normAutofit/>
          </a:bodyPr>
          <a:lstStyle>
            <a:lvl1pPr>
              <a:defRPr>
                <a:solidFill>
                  <a:schemeClr val="bg1"/>
                </a:solidFill>
              </a:defRPr>
            </a:lvl1pPr>
          </a:lstStyle>
          <a:p>
            <a:r>
              <a:rPr lang="en-GB" dirty="0"/>
              <a:t>Title and summary</a:t>
            </a:r>
          </a:p>
        </p:txBody>
      </p:sp>
      <p:cxnSp>
        <p:nvCxnSpPr>
          <p:cNvPr id="15" name="Straight Connector 14">
            <a:extLst>
              <a:ext uri="{FF2B5EF4-FFF2-40B4-BE49-F238E27FC236}">
                <a16:creationId xmlns:a16="http://schemas.microsoft.com/office/drawing/2014/main" id="{9DC77564-1386-D243-B291-85340D2015CF}"/>
              </a:ext>
            </a:extLst>
          </p:cNvPr>
          <p:cNvCxnSpPr>
            <a:cxnSpLocks/>
          </p:cNvCxnSpPr>
          <p:nvPr userDrawn="1"/>
        </p:nvCxnSpPr>
        <p:spPr>
          <a:xfrm>
            <a:off x="230445" y="6293281"/>
            <a:ext cx="8683112" cy="17030"/>
          </a:xfrm>
          <a:prstGeom prst="line">
            <a:avLst/>
          </a:prstGeom>
          <a:ln w="15875">
            <a:gradFill>
              <a:gsLst>
                <a:gs pos="0">
                  <a:schemeClr val="accent1"/>
                </a:gs>
                <a:gs pos="39000">
                  <a:schemeClr val="accent1"/>
                </a:gs>
                <a:gs pos="65000">
                  <a:schemeClr val="accent2"/>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8D222A0D-2D84-1F43-8750-E6D1BBBEB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8628" y="206775"/>
            <a:ext cx="1564391" cy="711517"/>
          </a:xfrm>
          <a:prstGeom prst="rect">
            <a:avLst/>
          </a:prstGeom>
        </p:spPr>
      </p:pic>
      <p:sp>
        <p:nvSpPr>
          <p:cNvPr id="5" name="Text Placeholder 4">
            <a:extLst>
              <a:ext uri="{FF2B5EF4-FFF2-40B4-BE49-F238E27FC236}">
                <a16:creationId xmlns:a16="http://schemas.microsoft.com/office/drawing/2014/main" id="{5B610036-3C98-CE4A-9320-366C1B72142F}"/>
              </a:ext>
            </a:extLst>
          </p:cNvPr>
          <p:cNvSpPr>
            <a:spLocks noGrp="1"/>
          </p:cNvSpPr>
          <p:nvPr>
            <p:ph type="body" sz="quarter" idx="13" hasCustomPrompt="1"/>
          </p:nvPr>
        </p:nvSpPr>
        <p:spPr>
          <a:xfrm>
            <a:off x="3761377" y="2503831"/>
            <a:ext cx="5151642" cy="1634076"/>
          </a:xfrm>
        </p:spPr>
        <p:txBody>
          <a:bodyPr lIns="0" tIns="0" rIns="0" bIns="0">
            <a:noAutofit/>
          </a:bodyPr>
          <a:lstStyle>
            <a:lvl1pPr marL="0" indent="0">
              <a:lnSpc>
                <a:spcPct val="100000"/>
              </a:lnSpc>
              <a:buNone/>
              <a:defRPr sz="2400" b="1" i="1">
                <a:solidFill>
                  <a:schemeClr val="tx1"/>
                </a:solidFill>
              </a:defRPr>
            </a:lvl1pPr>
          </a:lstStyle>
          <a:p>
            <a:pPr lvl="0"/>
            <a:r>
              <a:rPr lang="en-GB" dirty="0"/>
              <a:t>Ad sale </a:t>
            </a:r>
            <a:r>
              <a:rPr lang="en-GB" dirty="0" err="1"/>
              <a:t>sensibus</a:t>
            </a:r>
            <a:r>
              <a:rPr lang="en-GB" dirty="0"/>
              <a:t> his, </a:t>
            </a:r>
            <a:r>
              <a:rPr lang="en-GB" dirty="0" err="1"/>
              <a:t>ferri</a:t>
            </a:r>
            <a:r>
              <a:rPr lang="en-GB" dirty="0"/>
              <a:t> </a:t>
            </a:r>
            <a:r>
              <a:rPr lang="en-GB" dirty="0" err="1"/>
              <a:t>splendide</a:t>
            </a:r>
            <a:r>
              <a:rPr lang="en-GB" dirty="0"/>
              <a:t> </a:t>
            </a:r>
            <a:r>
              <a:rPr lang="en-GB" dirty="0" err="1"/>
              <a:t>ut</a:t>
            </a:r>
            <a:r>
              <a:rPr lang="en-GB" dirty="0"/>
              <a:t> quo </a:t>
            </a:r>
            <a:r>
              <a:rPr lang="en-GB" dirty="0" err="1"/>
              <a:t>picuri</a:t>
            </a:r>
            <a:r>
              <a:rPr lang="en-GB" dirty="0"/>
              <a:t> </a:t>
            </a:r>
            <a:r>
              <a:rPr lang="en-GB" dirty="0" err="1"/>
              <a:t>imperdiet</a:t>
            </a:r>
            <a:endParaRPr lang="en-GB" dirty="0"/>
          </a:p>
        </p:txBody>
      </p:sp>
      <p:sp>
        <p:nvSpPr>
          <p:cNvPr id="14" name="Text Placeholder 13">
            <a:extLst>
              <a:ext uri="{FF2B5EF4-FFF2-40B4-BE49-F238E27FC236}">
                <a16:creationId xmlns:a16="http://schemas.microsoft.com/office/drawing/2014/main" id="{DD27232C-D20E-F145-AF30-9056C18B2866}"/>
              </a:ext>
            </a:extLst>
          </p:cNvPr>
          <p:cNvSpPr>
            <a:spLocks noGrp="1"/>
          </p:cNvSpPr>
          <p:nvPr>
            <p:ph type="body" sz="quarter" idx="14" hasCustomPrompt="1"/>
          </p:nvPr>
        </p:nvSpPr>
        <p:spPr>
          <a:xfrm>
            <a:off x="3761377" y="4575980"/>
            <a:ext cx="4499372" cy="343898"/>
          </a:xfrm>
        </p:spPr>
        <p:txBody>
          <a:bodyPr lIns="0" tIns="0" rIns="0" bIns="0"/>
          <a:lstStyle>
            <a:lvl1pPr marL="0" indent="0">
              <a:buClr>
                <a:schemeClr val="accent1"/>
              </a:buClr>
              <a:buFont typeface="Wingdings" pitchFamily="2" charset="2"/>
              <a:buNone/>
              <a:defRPr b="1">
                <a:solidFill>
                  <a:schemeClr val="accent4"/>
                </a:solidFill>
              </a:defRPr>
            </a:lvl1pPr>
            <a:lvl2pPr marL="457200" indent="0">
              <a:buClr>
                <a:schemeClr val="accent1"/>
              </a:buClr>
              <a:buFont typeface="Wingdings" pitchFamily="2" charset="2"/>
              <a:buNone/>
              <a:defRPr/>
            </a:lvl2pPr>
            <a:lvl3pPr marL="914400" indent="0">
              <a:buClr>
                <a:schemeClr val="accent1"/>
              </a:buClr>
              <a:buFont typeface="Wingdings" pitchFamily="2" charset="2"/>
              <a:buNone/>
              <a:defRPr/>
            </a:lvl3pPr>
            <a:lvl4pPr marL="1371600" indent="0">
              <a:buClr>
                <a:schemeClr val="accent1"/>
              </a:buClr>
              <a:buFont typeface="Wingdings" pitchFamily="2" charset="2"/>
              <a:buNone/>
              <a:defRPr/>
            </a:lvl4pPr>
            <a:lvl5pPr marL="1828800" indent="0">
              <a:buClr>
                <a:schemeClr val="accent1"/>
              </a:buClr>
              <a:buFont typeface="Wingdings" pitchFamily="2" charset="2"/>
              <a:buNone/>
              <a:defRPr/>
            </a:lvl5pPr>
          </a:lstStyle>
          <a:p>
            <a:pPr lvl="0"/>
            <a:r>
              <a:rPr lang="en-GB" dirty="0"/>
              <a:t>Name and surname</a:t>
            </a:r>
          </a:p>
          <a:p>
            <a:pPr lvl="0"/>
            <a:endParaRPr lang="en-GB" dirty="0"/>
          </a:p>
        </p:txBody>
      </p:sp>
      <p:sp>
        <p:nvSpPr>
          <p:cNvPr id="17" name="Rectangle 16">
            <a:extLst>
              <a:ext uri="{FF2B5EF4-FFF2-40B4-BE49-F238E27FC236}">
                <a16:creationId xmlns:a16="http://schemas.microsoft.com/office/drawing/2014/main" id="{BDFAE20C-6D5F-0246-82D6-DBA3878DDEF2}"/>
              </a:ext>
            </a:extLst>
          </p:cNvPr>
          <p:cNvSpPr/>
          <p:nvPr userDrawn="1"/>
        </p:nvSpPr>
        <p:spPr>
          <a:xfrm>
            <a:off x="400417" y="1971394"/>
            <a:ext cx="2630378" cy="34521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Picture Placeholder 10">
            <a:extLst>
              <a:ext uri="{FF2B5EF4-FFF2-40B4-BE49-F238E27FC236}">
                <a16:creationId xmlns:a16="http://schemas.microsoft.com/office/drawing/2014/main" id="{FE8B06AB-EB85-6640-BF61-44552AD045A9}"/>
              </a:ext>
            </a:extLst>
          </p:cNvPr>
          <p:cNvSpPr>
            <a:spLocks noGrp="1"/>
          </p:cNvSpPr>
          <p:nvPr>
            <p:ph type="pic" sz="quarter" idx="16"/>
          </p:nvPr>
        </p:nvSpPr>
        <p:spPr>
          <a:xfrm>
            <a:off x="261786" y="1773356"/>
            <a:ext cx="2516039" cy="3354719"/>
          </a:xfrm>
          <a:pattFill prst="pct70">
            <a:fgClr>
              <a:schemeClr val="accent1"/>
            </a:fgClr>
            <a:bgClr>
              <a:schemeClr val="bg1"/>
            </a:bgClr>
          </a:pattFill>
        </p:spPr>
        <p:txBody>
          <a:bodyPr/>
          <a:lstStyle>
            <a:lvl1pPr marL="0" indent="0" algn="ctr">
              <a:buNone/>
              <a:defRPr>
                <a:solidFill>
                  <a:schemeClr val="bg1"/>
                </a:solidFill>
              </a:defRPr>
            </a:lvl1pPr>
          </a:lstStyle>
          <a:p>
            <a:endParaRPr lang="en-GB" dirty="0"/>
          </a:p>
          <a:p>
            <a:endParaRPr lang="en-GB" dirty="0"/>
          </a:p>
          <a:p>
            <a:r>
              <a:rPr lang="en-GB" dirty="0"/>
              <a:t>Headshot</a:t>
            </a:r>
          </a:p>
        </p:txBody>
      </p:sp>
      <p:sp>
        <p:nvSpPr>
          <p:cNvPr id="18" name="Text Placeholder 13">
            <a:extLst>
              <a:ext uri="{FF2B5EF4-FFF2-40B4-BE49-F238E27FC236}">
                <a16:creationId xmlns:a16="http://schemas.microsoft.com/office/drawing/2014/main" id="{D0B6F0F0-1A62-0D47-A627-D809833B3A40}"/>
              </a:ext>
            </a:extLst>
          </p:cNvPr>
          <p:cNvSpPr>
            <a:spLocks noGrp="1"/>
          </p:cNvSpPr>
          <p:nvPr>
            <p:ph type="body" sz="quarter" idx="17" hasCustomPrompt="1"/>
          </p:nvPr>
        </p:nvSpPr>
        <p:spPr>
          <a:xfrm>
            <a:off x="3761377" y="5081576"/>
            <a:ext cx="4499372" cy="343898"/>
          </a:xfrm>
        </p:spPr>
        <p:txBody>
          <a:bodyPr lIns="0" tIns="0" rIns="0" bIns="0"/>
          <a:lstStyle>
            <a:lvl1pPr marL="0" indent="0">
              <a:buClr>
                <a:schemeClr val="accent1"/>
              </a:buClr>
              <a:buFont typeface="Wingdings" pitchFamily="2" charset="2"/>
              <a:buNone/>
              <a:defRPr sz="1600" b="0">
                <a:solidFill>
                  <a:schemeClr val="accent4"/>
                </a:solidFill>
              </a:defRPr>
            </a:lvl1pPr>
            <a:lvl2pPr marL="457200" indent="0">
              <a:buClr>
                <a:schemeClr val="accent1"/>
              </a:buClr>
              <a:buFont typeface="Wingdings" pitchFamily="2" charset="2"/>
              <a:buNone/>
              <a:defRPr/>
            </a:lvl2pPr>
            <a:lvl3pPr marL="914400" indent="0">
              <a:buClr>
                <a:schemeClr val="accent1"/>
              </a:buClr>
              <a:buFont typeface="Wingdings" pitchFamily="2" charset="2"/>
              <a:buNone/>
              <a:defRPr/>
            </a:lvl3pPr>
            <a:lvl4pPr marL="1371600" indent="0">
              <a:buClr>
                <a:schemeClr val="accent1"/>
              </a:buClr>
              <a:buFont typeface="Wingdings" pitchFamily="2" charset="2"/>
              <a:buNone/>
              <a:defRPr/>
            </a:lvl4pPr>
            <a:lvl5pPr marL="1828800" indent="0">
              <a:buClr>
                <a:schemeClr val="accent1"/>
              </a:buClr>
              <a:buFont typeface="Wingdings" pitchFamily="2" charset="2"/>
              <a:buNone/>
              <a:defRPr/>
            </a:lvl5pPr>
          </a:lstStyle>
          <a:p>
            <a:pPr lvl="0"/>
            <a:r>
              <a:rPr lang="en-GB" dirty="0"/>
              <a:t>Position</a:t>
            </a:r>
          </a:p>
          <a:p>
            <a:pPr lvl="0"/>
            <a:endParaRPr lang="en-GB" dirty="0"/>
          </a:p>
        </p:txBody>
      </p:sp>
      <p:pic>
        <p:nvPicPr>
          <p:cNvPr id="21" name="Graphic 20" descr="Closed quotation mark with solid fill">
            <a:extLst>
              <a:ext uri="{FF2B5EF4-FFF2-40B4-BE49-F238E27FC236}">
                <a16:creationId xmlns:a16="http://schemas.microsoft.com/office/drawing/2014/main" id="{5A84E1F0-AA20-C34C-B2CF-399CDBB4232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30396" y="1371953"/>
            <a:ext cx="848909" cy="1131879"/>
          </a:xfrm>
          <a:prstGeom prst="rect">
            <a:avLst/>
          </a:prstGeom>
        </p:spPr>
      </p:pic>
      <p:sp>
        <p:nvSpPr>
          <p:cNvPr id="19" name="Text Placeholder 21">
            <a:extLst>
              <a:ext uri="{FF2B5EF4-FFF2-40B4-BE49-F238E27FC236}">
                <a16:creationId xmlns:a16="http://schemas.microsoft.com/office/drawing/2014/main" id="{D755EBAB-F73F-DC47-8D45-A0189AA1BC90}"/>
              </a:ext>
            </a:extLst>
          </p:cNvPr>
          <p:cNvSpPr>
            <a:spLocks noGrp="1"/>
          </p:cNvSpPr>
          <p:nvPr>
            <p:ph type="body" sz="quarter" idx="15" hasCustomPrompt="1"/>
          </p:nvPr>
        </p:nvSpPr>
        <p:spPr>
          <a:xfrm>
            <a:off x="230444" y="6352263"/>
            <a:ext cx="2026444" cy="365125"/>
          </a:xfrm>
        </p:spPr>
        <p:txBody>
          <a:bodyPr/>
          <a:lstStyle>
            <a:lvl1pPr marL="0" indent="0">
              <a:buNone/>
              <a:defRPr sz="1000"/>
            </a:lvl1pPr>
          </a:lstStyle>
          <a:p>
            <a:r>
              <a:rPr lang="en-GB" dirty="0"/>
              <a:t>Presentation main title  |  Date</a:t>
            </a:r>
          </a:p>
        </p:txBody>
      </p:sp>
      <p:sp>
        <p:nvSpPr>
          <p:cNvPr id="20" name="Slide Number Placeholder 5">
            <a:extLst>
              <a:ext uri="{FF2B5EF4-FFF2-40B4-BE49-F238E27FC236}">
                <a16:creationId xmlns:a16="http://schemas.microsoft.com/office/drawing/2014/main" id="{C27FF71A-F951-BA41-AEFD-0C3EA31E2A68}"/>
              </a:ext>
            </a:extLst>
          </p:cNvPr>
          <p:cNvSpPr txBox="1">
            <a:spLocks/>
          </p:cNvSpPr>
          <p:nvPr userDrawn="1"/>
        </p:nvSpPr>
        <p:spPr>
          <a:xfrm>
            <a:off x="6855619" y="6332385"/>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3C54E1-D82B-864B-9CAF-D39DDBBCB51C}" type="slidenum">
              <a:rPr lang="en-US" sz="1000" smtClean="0">
                <a:solidFill>
                  <a:schemeClr val="tx1"/>
                </a:solidFill>
              </a:rPr>
              <a:pPr/>
              <a:t>‹#›</a:t>
            </a:fld>
            <a:endParaRPr lang="en-US" sz="1000" dirty="0">
              <a:solidFill>
                <a:schemeClr val="tx1"/>
              </a:solidFill>
            </a:endParaRPr>
          </a:p>
        </p:txBody>
      </p:sp>
    </p:spTree>
    <p:extLst>
      <p:ext uri="{BB962C8B-B14F-4D97-AF65-F5344CB8AC3E}">
        <p14:creationId xmlns:p14="http://schemas.microsoft.com/office/powerpoint/2010/main" val="397972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D251D8-8961-DE47-8D96-FE8534545F0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Rectangle 6">
            <a:extLst>
              <a:ext uri="{FF2B5EF4-FFF2-40B4-BE49-F238E27FC236}">
                <a16:creationId xmlns:a16="http://schemas.microsoft.com/office/drawing/2014/main" id="{79AB3B31-120E-C74C-B9DC-93B7EBDA6369}"/>
              </a:ext>
            </a:extLst>
          </p:cNvPr>
          <p:cNvSpPr/>
          <p:nvPr userDrawn="1"/>
        </p:nvSpPr>
        <p:spPr>
          <a:xfrm>
            <a:off x="9447848" y="-20954"/>
            <a:ext cx="289560" cy="386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Rectangle 7">
            <a:extLst>
              <a:ext uri="{FF2B5EF4-FFF2-40B4-BE49-F238E27FC236}">
                <a16:creationId xmlns:a16="http://schemas.microsoft.com/office/drawing/2014/main" id="{FBA0D9FB-4C93-0C47-B2B9-8D074891F0AA}"/>
              </a:ext>
            </a:extLst>
          </p:cNvPr>
          <p:cNvSpPr/>
          <p:nvPr userDrawn="1"/>
        </p:nvSpPr>
        <p:spPr>
          <a:xfrm>
            <a:off x="9447848" y="497206"/>
            <a:ext cx="289560" cy="386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9" name="Rectangle 8">
            <a:extLst>
              <a:ext uri="{FF2B5EF4-FFF2-40B4-BE49-F238E27FC236}">
                <a16:creationId xmlns:a16="http://schemas.microsoft.com/office/drawing/2014/main" id="{0E5361DB-BA3E-E848-97F6-905E7064ED5C}"/>
              </a:ext>
            </a:extLst>
          </p:cNvPr>
          <p:cNvSpPr/>
          <p:nvPr userDrawn="1"/>
        </p:nvSpPr>
        <p:spPr>
          <a:xfrm>
            <a:off x="9447848" y="1055689"/>
            <a:ext cx="289560" cy="386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0" name="Rectangle 9">
            <a:extLst>
              <a:ext uri="{FF2B5EF4-FFF2-40B4-BE49-F238E27FC236}">
                <a16:creationId xmlns:a16="http://schemas.microsoft.com/office/drawing/2014/main" id="{DE662C98-272D-7041-9FA2-1F8D043CE42E}"/>
              </a:ext>
            </a:extLst>
          </p:cNvPr>
          <p:cNvSpPr/>
          <p:nvPr userDrawn="1"/>
        </p:nvSpPr>
        <p:spPr>
          <a:xfrm>
            <a:off x="9447848" y="1614172"/>
            <a:ext cx="289560" cy="3860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Rectangle 10">
            <a:extLst>
              <a:ext uri="{FF2B5EF4-FFF2-40B4-BE49-F238E27FC236}">
                <a16:creationId xmlns:a16="http://schemas.microsoft.com/office/drawing/2014/main" id="{641BF0A8-88D3-744D-9EE8-D5BD6EABD391}"/>
              </a:ext>
            </a:extLst>
          </p:cNvPr>
          <p:cNvSpPr/>
          <p:nvPr userDrawn="1"/>
        </p:nvSpPr>
        <p:spPr>
          <a:xfrm>
            <a:off x="9447848" y="2132332"/>
            <a:ext cx="289560" cy="3860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Rectangle 11">
            <a:extLst>
              <a:ext uri="{FF2B5EF4-FFF2-40B4-BE49-F238E27FC236}">
                <a16:creationId xmlns:a16="http://schemas.microsoft.com/office/drawing/2014/main" id="{E5C39F76-EE8B-6D44-AD65-00A53BAA4EB5}"/>
              </a:ext>
            </a:extLst>
          </p:cNvPr>
          <p:cNvSpPr/>
          <p:nvPr userDrawn="1"/>
        </p:nvSpPr>
        <p:spPr>
          <a:xfrm>
            <a:off x="9447848" y="2690181"/>
            <a:ext cx="289560" cy="386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ectangle 12">
            <a:extLst>
              <a:ext uri="{FF2B5EF4-FFF2-40B4-BE49-F238E27FC236}">
                <a16:creationId xmlns:a16="http://schemas.microsoft.com/office/drawing/2014/main" id="{E09FDBFF-5BE9-B44A-86F0-B83D32391C4A}"/>
              </a:ext>
            </a:extLst>
          </p:cNvPr>
          <p:cNvSpPr/>
          <p:nvPr userDrawn="1"/>
        </p:nvSpPr>
        <p:spPr>
          <a:xfrm>
            <a:off x="9447848" y="5374323"/>
            <a:ext cx="289560" cy="386080"/>
          </a:xfrm>
          <a:prstGeom prst="rect">
            <a:avLst/>
          </a:prstGeom>
          <a:solidFill>
            <a:srgbClr val="477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Rectangle 13">
            <a:extLst>
              <a:ext uri="{FF2B5EF4-FFF2-40B4-BE49-F238E27FC236}">
                <a16:creationId xmlns:a16="http://schemas.microsoft.com/office/drawing/2014/main" id="{DEF7B9E8-8F68-1C4F-B207-80F0E6122399}"/>
              </a:ext>
            </a:extLst>
          </p:cNvPr>
          <p:cNvSpPr/>
          <p:nvPr userDrawn="1"/>
        </p:nvSpPr>
        <p:spPr>
          <a:xfrm>
            <a:off x="9447848" y="5893117"/>
            <a:ext cx="289560" cy="386080"/>
          </a:xfrm>
          <a:prstGeom prst="rect">
            <a:avLst/>
          </a:prstGeom>
          <a:solidFill>
            <a:srgbClr val="25A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Rectangle 14">
            <a:extLst>
              <a:ext uri="{FF2B5EF4-FFF2-40B4-BE49-F238E27FC236}">
                <a16:creationId xmlns:a16="http://schemas.microsoft.com/office/drawing/2014/main" id="{E9FEBE18-FF8A-1C47-A824-7F744D6715F2}"/>
              </a:ext>
            </a:extLst>
          </p:cNvPr>
          <p:cNvSpPr/>
          <p:nvPr userDrawn="1"/>
        </p:nvSpPr>
        <p:spPr>
          <a:xfrm>
            <a:off x="9447848" y="3739832"/>
            <a:ext cx="289560" cy="1492253"/>
          </a:xfrm>
          <a:prstGeom prst="rect">
            <a:avLst/>
          </a:prstGeom>
          <a:gradFill>
            <a:gsLst>
              <a:gs pos="0">
                <a:schemeClr val="accent1"/>
              </a:gs>
              <a:gs pos="35000">
                <a:schemeClr val="accent1"/>
              </a:gs>
              <a:gs pos="70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6" name="Rectangle 15">
            <a:extLst>
              <a:ext uri="{FF2B5EF4-FFF2-40B4-BE49-F238E27FC236}">
                <a16:creationId xmlns:a16="http://schemas.microsoft.com/office/drawing/2014/main" id="{9ACC84B3-5D70-294E-AFC7-D73005A1E08C}"/>
              </a:ext>
            </a:extLst>
          </p:cNvPr>
          <p:cNvSpPr/>
          <p:nvPr userDrawn="1"/>
        </p:nvSpPr>
        <p:spPr>
          <a:xfrm>
            <a:off x="9438323" y="6395404"/>
            <a:ext cx="289560" cy="386080"/>
          </a:xfrm>
          <a:prstGeom prst="rect">
            <a:avLst/>
          </a:prstGeom>
          <a:solidFill>
            <a:srgbClr val="D8DF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0" name="Title Placeholder 19">
            <a:extLst>
              <a:ext uri="{FF2B5EF4-FFF2-40B4-BE49-F238E27FC236}">
                <a16:creationId xmlns:a16="http://schemas.microsoft.com/office/drawing/2014/main" id="{4CDBC498-8B74-FE40-847D-B368A111E3D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p>
        </p:txBody>
      </p:sp>
    </p:spTree>
    <p:extLst>
      <p:ext uri="{BB962C8B-B14F-4D97-AF65-F5344CB8AC3E}">
        <p14:creationId xmlns:p14="http://schemas.microsoft.com/office/powerpoint/2010/main" val="3129429482"/>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62" r:id="rId3"/>
    <p:sldLayoutId id="2147483663" r:id="rId4"/>
    <p:sldLayoutId id="2147483666" r:id="rId5"/>
    <p:sldLayoutId id="2147483667" r:id="rId6"/>
    <p:sldLayoutId id="2147483665" r:id="rId7"/>
    <p:sldLayoutId id="2147483675" r:id="rId8"/>
    <p:sldLayoutId id="2147483674" r:id="rId9"/>
    <p:sldLayoutId id="2147483676" r:id="rId10"/>
    <p:sldLayoutId id="2147483677" r:id="rId11"/>
    <p:sldLayoutId id="2147483678" r:id="rId12"/>
    <p:sldLayoutId id="2147483679" r:id="rId13"/>
    <p:sldLayoutId id="2147483680" r:id="rId14"/>
    <p:sldLayoutId id="2147483681" r:id="rId15"/>
    <p:sldLayoutId id="2147483668" r:id="rId16"/>
    <p:sldLayoutId id="2147483669" r:id="rId17"/>
    <p:sldLayoutId id="2147483672" r:id="rId18"/>
    <p:sldLayoutId id="2147483673" r:id="rId19"/>
    <p:sldLayoutId id="2147483670" r:id="rId20"/>
    <p:sldLayoutId id="2147483682" r:id="rId21"/>
  </p:sldLayoutIdLst>
  <p:txStyles>
    <p:title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22740" y="465557"/>
            <a:ext cx="1530927" cy="192360"/>
          </a:xfrm>
          <a:prstGeom prst="rect">
            <a:avLst/>
          </a:prstGeom>
        </p:spPr>
        <p:txBody>
          <a:bodyPr wrap="square" lIns="0" tIns="0" rIns="0" bIns="0">
            <a:spAutoFit/>
          </a:bodyPr>
          <a:lstStyle>
            <a:lvl1pPr>
              <a:defRPr sz="1250" b="1" i="0">
                <a:solidFill>
                  <a:schemeClr val="tx1"/>
                </a:solidFill>
                <a:latin typeface="Arial"/>
                <a:cs typeface="Arial"/>
              </a:defRPr>
            </a:lvl1pPr>
          </a:lstStyle>
          <a:p>
            <a:endParaRPr/>
          </a:p>
        </p:txBody>
      </p:sp>
      <p:sp>
        <p:nvSpPr>
          <p:cNvPr id="3" name="Holder 3"/>
          <p:cNvSpPr>
            <a:spLocks noGrp="1"/>
          </p:cNvSpPr>
          <p:nvPr>
            <p:ph type="body" idx="1"/>
          </p:nvPr>
        </p:nvSpPr>
        <p:spPr>
          <a:xfrm>
            <a:off x="747799" y="2551261"/>
            <a:ext cx="6021531" cy="338554"/>
          </a:xfrm>
          <a:prstGeom prst="rect">
            <a:avLst/>
          </a:prstGeom>
        </p:spPr>
        <p:txBody>
          <a:bodyPr wrap="square" lIns="0" tIns="0" rIns="0" bIns="0">
            <a:spAutoFit/>
          </a:bodyPr>
          <a:lstStyle>
            <a:lvl1pPr>
              <a:defRPr sz="2200" b="0" i="0">
                <a:solidFill>
                  <a:srgbClr val="343434"/>
                </a:solidFill>
                <a:latin typeface="Arial"/>
                <a:cs typeface="Arial"/>
              </a:defRPr>
            </a:lvl1pPr>
          </a:lstStyle>
          <a:p>
            <a:endParaRPr/>
          </a:p>
        </p:txBody>
      </p:sp>
      <p:sp>
        <p:nvSpPr>
          <p:cNvPr id="4" name="Holder 4"/>
          <p:cNvSpPr>
            <a:spLocks noGrp="1"/>
          </p:cNvSpPr>
          <p:nvPr>
            <p:ph type="ftr" sz="quarter" idx="5"/>
          </p:nvPr>
        </p:nvSpPr>
        <p:spPr>
          <a:xfrm>
            <a:off x="3108960" y="6377940"/>
            <a:ext cx="2926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276999"/>
          </a:xfrm>
          <a:prstGeom prst="rect">
            <a:avLst/>
          </a:prstGeom>
        </p:spPr>
        <p:txBody>
          <a:bodyPr wrap="square" lIns="0" tIns="0" rIns="0" bIns="0">
            <a:spAutoFit/>
          </a:bodyPr>
          <a:lstStyle>
            <a:lvl1pPr algn="l">
              <a:defRPr>
                <a:solidFill>
                  <a:schemeClr val="tx1">
                    <a:tint val="75000"/>
                  </a:schemeClr>
                </a:solidFill>
              </a:defRPr>
            </a:lvl1pPr>
          </a:lstStyle>
          <a:p>
            <a:fld id="{48F1E924-79DB-7046-8CC0-2D63BCA39647}" type="datetime1">
              <a:rPr lang="en-GB" smtClean="0"/>
              <a:t>12/11/2024</a:t>
            </a:fld>
            <a:endParaRPr lang="en-US"/>
          </a:p>
        </p:txBody>
      </p:sp>
      <p:sp>
        <p:nvSpPr>
          <p:cNvPr id="6" name="Holder 6"/>
          <p:cNvSpPr>
            <a:spLocks noGrp="1"/>
          </p:cNvSpPr>
          <p:nvPr>
            <p:ph type="sldNum" sz="quarter" idx="7"/>
          </p:nvPr>
        </p:nvSpPr>
        <p:spPr>
          <a:xfrm>
            <a:off x="6583680" y="6377940"/>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8240957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2" r:id="rId6"/>
    <p:sldLayoutId id="2147483693" r:id="rId7"/>
  </p:sldLayoutIdLst>
  <p:hf hdr="0" ftr="0" dt="0"/>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18.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p:cNvGrpSpPr/>
        <p:nvPr/>
      </p:nvGrpSpPr>
      <p:grpSpPr>
        <a:xfrm>
          <a:off x="0" y="0"/>
          <a:ext cx="0" cy="0"/>
          <a:chOff x="0" y="0"/>
          <a:chExt cx="0" cy="0"/>
        </a:xfrm>
      </p:grpSpPr>
      <p:sp>
        <p:nvSpPr>
          <p:cNvPr id="9" name="object 9"/>
          <p:cNvSpPr txBox="1"/>
          <p:nvPr/>
        </p:nvSpPr>
        <p:spPr>
          <a:xfrm>
            <a:off x="275029" y="634888"/>
            <a:ext cx="8526162" cy="2226281"/>
          </a:xfrm>
          <a:prstGeom prst="rect">
            <a:avLst/>
          </a:prstGeom>
        </p:spPr>
        <p:txBody>
          <a:bodyPr vert="horz" wrap="square" lIns="0" tIns="11206" rIns="0" bIns="0" rtlCol="0">
            <a:spAutoFit/>
          </a:bodyPr>
          <a:lstStyle/>
          <a:p>
            <a:pPr marL="45946" marR="4483" lvl="0" indent="-35300" algn="ctr" defTabSz="914400" rtl="0" eaLnBrk="1" fontAlgn="auto" latinLnBrk="0" hangingPunct="1">
              <a:lnSpc>
                <a:spcPct val="100000"/>
              </a:lnSpc>
              <a:spcBef>
                <a:spcPts val="88"/>
              </a:spcBef>
              <a:spcAft>
                <a:spcPts val="0"/>
              </a:spcAft>
              <a:buClrTx/>
              <a:buSzTx/>
              <a:buFontTx/>
              <a:buNone/>
              <a:tabLst>
                <a:tab pos="1418740" algn="l"/>
              </a:tabLst>
              <a:defRPr/>
            </a:pPr>
            <a:r>
              <a:rPr kumimoji="0" lang="en-GB" sz="4770" b="1" i="0" u="none" strike="noStrike" kern="1200" cap="none" spc="-57"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Micro herbs, Sprouting, </a:t>
            </a:r>
            <a:br>
              <a:rPr kumimoji="0" lang="en-GB" sz="4770" b="1" i="0" u="none" strike="noStrike" kern="1200" cap="none" spc="-57"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br>
            <a:r>
              <a:rPr kumimoji="0" lang="en-GB" sz="4770" b="1" i="0" u="none" strike="noStrike" kern="1200" cap="none" spc="-57"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Edible flowers</a:t>
            </a:r>
          </a:p>
          <a:p>
            <a:pPr marL="45946" marR="4483" lvl="0" indent="-35300" algn="ctr" defTabSz="914400" rtl="0" eaLnBrk="1" fontAlgn="auto" latinLnBrk="0" hangingPunct="1">
              <a:lnSpc>
                <a:spcPct val="100000"/>
              </a:lnSpc>
              <a:spcBef>
                <a:spcPts val="88"/>
              </a:spcBef>
              <a:spcAft>
                <a:spcPts val="0"/>
              </a:spcAft>
              <a:buClrTx/>
              <a:buSzTx/>
              <a:buFontTx/>
              <a:buNone/>
              <a:tabLst>
                <a:tab pos="1418740" algn="l"/>
              </a:tabLst>
              <a:defRPr/>
            </a:pPr>
            <a:endParaRPr kumimoji="0" lang="en-GB" sz="4770" b="1" i="0" u="none" strike="noStrike" kern="1200" cap="none" spc="-57"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22" name="object 9">
            <a:extLst>
              <a:ext uri="{FF2B5EF4-FFF2-40B4-BE49-F238E27FC236}">
                <a16:creationId xmlns:a16="http://schemas.microsoft.com/office/drawing/2014/main" id="{B0D9218D-4133-354B-A6D1-8850D554920C}"/>
              </a:ext>
            </a:extLst>
          </p:cNvPr>
          <p:cNvSpPr txBox="1"/>
          <p:nvPr/>
        </p:nvSpPr>
        <p:spPr>
          <a:xfrm>
            <a:off x="1581599" y="5336638"/>
            <a:ext cx="5925111" cy="337238"/>
          </a:xfrm>
          <a:prstGeom prst="rect">
            <a:avLst/>
          </a:prstGeom>
        </p:spPr>
        <p:txBody>
          <a:bodyPr vert="horz" wrap="square" lIns="0" tIns="11206" rIns="0" bIns="0" rtlCol="0" anchor="t">
            <a:spAutoFit/>
          </a:bodyPr>
          <a:lstStyle/>
          <a:p>
            <a:pPr marL="45386" marR="4483" lvl="0" indent="-35300" algn="ctr" defTabSz="914400" rtl="0" eaLnBrk="1" fontAlgn="auto" latinLnBrk="0" hangingPunct="1">
              <a:lnSpc>
                <a:spcPct val="100000"/>
              </a:lnSpc>
              <a:spcBef>
                <a:spcPts val="88"/>
              </a:spcBef>
              <a:spcAft>
                <a:spcPts val="0"/>
              </a:spcAft>
              <a:buClrTx/>
              <a:buSzTx/>
              <a:buFontTx/>
              <a:buNone/>
              <a:tabLst>
                <a:tab pos="1418740" algn="l"/>
              </a:tabLst>
              <a:defRPr/>
            </a:pPr>
            <a:endParaRPr kumimoji="0" lang="en-GB" sz="2118" b="0" i="0" u="none" strike="noStrike" kern="1200" cap="none" spc="0" normalizeH="0" baseline="0" noProof="0">
              <a:ln>
                <a:noFill/>
              </a:ln>
              <a:solidFill>
                <a:srgbClr val="FFFFFF"/>
              </a:solidFill>
              <a:effectLst/>
              <a:uLnTx/>
              <a:uFillTx/>
              <a:latin typeface="Lato"/>
              <a:ea typeface="Lato"/>
              <a:cs typeface="Lato"/>
            </a:endParaRPr>
          </a:p>
        </p:txBody>
      </p:sp>
      <p:pic>
        <p:nvPicPr>
          <p:cNvPr id="15" name="Picture 14">
            <a:extLst>
              <a:ext uri="{FF2B5EF4-FFF2-40B4-BE49-F238E27FC236}">
                <a16:creationId xmlns:a16="http://schemas.microsoft.com/office/drawing/2014/main" id="{2C15FA73-1A6A-184E-8D1B-DA70147DDCF8}"/>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1" name="TextBox 10">
            <a:extLst>
              <a:ext uri="{FF2B5EF4-FFF2-40B4-BE49-F238E27FC236}">
                <a16:creationId xmlns:a16="http://schemas.microsoft.com/office/drawing/2014/main" id="{ACFA58B8-475A-EE44-A9A0-45C53C4B2B07}"/>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pic>
        <p:nvPicPr>
          <p:cNvPr id="3" name="Picture 2" descr="A close up of sprouts&#10;&#10;Description automatically generated">
            <a:extLst>
              <a:ext uri="{FF2B5EF4-FFF2-40B4-BE49-F238E27FC236}">
                <a16:creationId xmlns:a16="http://schemas.microsoft.com/office/drawing/2014/main" id="{5B714545-76B9-47E0-9349-C1ECEACF86B5}"/>
              </a:ext>
            </a:extLst>
          </p:cNvPr>
          <p:cNvPicPr>
            <a:picLocks noChangeAspect="1"/>
          </p:cNvPicPr>
          <p:nvPr/>
        </p:nvPicPr>
        <p:blipFill>
          <a:blip r:embed="rId4"/>
          <a:stretch>
            <a:fillRect/>
          </a:stretch>
        </p:blipFill>
        <p:spPr>
          <a:xfrm>
            <a:off x="1637290" y="2463800"/>
            <a:ext cx="6059516" cy="90903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9A2043-30B3-9F40-8FD1-B80C6FAB4B86}"/>
              </a:ext>
            </a:extLst>
          </p:cNvPr>
          <p:cNvSpPr/>
          <p:nvPr/>
        </p:nvSpPr>
        <p:spPr>
          <a:xfrm>
            <a:off x="519854" y="78781"/>
            <a:ext cx="8104291"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Sprouted foods – World cuisine</a:t>
            </a:r>
          </a:p>
        </p:txBody>
      </p:sp>
      <p:sp>
        <p:nvSpPr>
          <p:cNvPr id="5" name="object 9">
            <a:extLst>
              <a:ext uri="{FF2B5EF4-FFF2-40B4-BE49-F238E27FC236}">
                <a16:creationId xmlns:a16="http://schemas.microsoft.com/office/drawing/2014/main" id="{1B5EAB5F-6E30-AF45-9D9F-D8E3DDCC3A27}"/>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sp>
        <p:nvSpPr>
          <p:cNvPr id="9" name="object 9">
            <a:extLst>
              <a:ext uri="{FF2B5EF4-FFF2-40B4-BE49-F238E27FC236}">
                <a16:creationId xmlns:a16="http://schemas.microsoft.com/office/drawing/2014/main" id="{851B8814-AEE3-6C42-ACC1-42024ACA56CB}"/>
              </a:ext>
            </a:extLst>
          </p:cNvPr>
          <p:cNvSpPr txBox="1"/>
          <p:nvPr/>
        </p:nvSpPr>
        <p:spPr>
          <a:xfrm>
            <a:off x="284743" y="1154884"/>
            <a:ext cx="8574511" cy="5441007"/>
          </a:xfrm>
          <a:prstGeom prst="rect">
            <a:avLst/>
          </a:prstGeom>
        </p:spPr>
        <p:txBody>
          <a:bodyPr vert="horz" wrap="square" lIns="0" tIns="11206" rIns="0" bIns="0" rtlCol="0" anchor="t">
            <a:spAutoFit/>
          </a:bodyPr>
          <a:lstStyle/>
          <a:p>
            <a:pPr marL="285750" indent="-285750" algn="l">
              <a:buFont typeface="Arial" panose="020B0604020202020204" pitchFamily="34" charset="0"/>
              <a:buChar char="•"/>
            </a:pPr>
            <a:r>
              <a:rPr lang="en-GB" sz="1600" b="1" i="0" u="none" strike="noStrike" dirty="0">
                <a:solidFill>
                  <a:schemeClr val="bg1"/>
                </a:solidFill>
                <a:effectLst/>
              </a:rPr>
              <a:t>Korean Cuisine</a:t>
            </a:r>
            <a:r>
              <a:rPr lang="en-GB" sz="1600" b="0" i="0" u="none" strike="noStrike" dirty="0">
                <a:solidFill>
                  <a:schemeClr val="bg1"/>
                </a:solidFill>
                <a:effectLst/>
              </a:rPr>
              <a:t>: sprouts are frequently used in dishes such as bibimbap (a mixed rice dish), </a:t>
            </a:r>
            <a:r>
              <a:rPr lang="en-GB" sz="1600" b="0" i="0" u="none" strike="noStrike" dirty="0" err="1">
                <a:solidFill>
                  <a:schemeClr val="bg1"/>
                </a:solidFill>
                <a:effectLst/>
              </a:rPr>
              <a:t>kongnamul</a:t>
            </a:r>
            <a:r>
              <a:rPr lang="en-GB" sz="1600" b="0" i="0" u="none" strike="noStrike" dirty="0">
                <a:solidFill>
                  <a:schemeClr val="bg1"/>
                </a:solidFill>
                <a:effectLst/>
              </a:rPr>
              <a:t> bap (sprouted soybean rice), and various types of soups and stews. Soybean sprouts (</a:t>
            </a:r>
            <a:r>
              <a:rPr lang="en-GB" sz="1600" b="0" i="0" u="none" strike="noStrike" dirty="0" err="1">
                <a:solidFill>
                  <a:schemeClr val="bg1"/>
                </a:solidFill>
                <a:effectLst/>
              </a:rPr>
              <a:t>kongnamul</a:t>
            </a:r>
            <a:r>
              <a:rPr lang="en-GB" sz="1600" b="0" i="0" u="none" strike="noStrike" dirty="0">
                <a:solidFill>
                  <a:schemeClr val="bg1"/>
                </a:solidFill>
                <a:effectLst/>
              </a:rPr>
              <a:t>) and mung bean sprouts (</a:t>
            </a:r>
            <a:r>
              <a:rPr lang="en-GB" sz="1600" b="0" i="0" u="none" strike="noStrike" dirty="0" err="1">
                <a:solidFill>
                  <a:schemeClr val="bg1"/>
                </a:solidFill>
                <a:effectLst/>
              </a:rPr>
              <a:t>sukjunamul</a:t>
            </a:r>
            <a:r>
              <a:rPr lang="en-GB" sz="1600" b="0" i="0" u="none" strike="noStrike" dirty="0">
                <a:solidFill>
                  <a:schemeClr val="bg1"/>
                </a:solidFill>
                <a:effectLst/>
              </a:rPr>
              <a:t>) are particularly popular.</a:t>
            </a:r>
          </a:p>
          <a:p>
            <a:pPr marL="285750" indent="-285750" algn="l">
              <a:buFont typeface="Arial" panose="020B0604020202020204" pitchFamily="34" charset="0"/>
              <a:buChar char="•"/>
            </a:pPr>
            <a:endParaRPr lang="en-GB" sz="1600" b="0" i="0" u="none" strike="noStrike" dirty="0">
              <a:solidFill>
                <a:schemeClr val="bg1"/>
              </a:solidFill>
              <a:effectLst/>
            </a:endParaRPr>
          </a:p>
          <a:p>
            <a:pPr marL="285750" indent="-285750" algn="l">
              <a:buFont typeface="Arial" panose="020B0604020202020204" pitchFamily="34" charset="0"/>
              <a:buChar char="•"/>
            </a:pPr>
            <a:r>
              <a:rPr lang="en-GB" sz="1600" b="1" i="0" u="none" strike="noStrike" dirty="0">
                <a:solidFill>
                  <a:schemeClr val="bg1"/>
                </a:solidFill>
                <a:effectLst/>
              </a:rPr>
              <a:t>Ethiopian Cuisine</a:t>
            </a:r>
            <a:r>
              <a:rPr lang="en-GB" sz="1600" b="0" i="0" u="none" strike="noStrike" dirty="0">
                <a:solidFill>
                  <a:schemeClr val="bg1"/>
                </a:solidFill>
                <a:effectLst/>
              </a:rPr>
              <a:t>: sprouted grains like teff, barley, and wheat are used in traditional dishes such as injera (a sourdough flatbread) and tef </a:t>
            </a:r>
            <a:r>
              <a:rPr lang="en-GB" sz="1600" b="0" i="0" u="none" strike="noStrike" dirty="0" err="1">
                <a:solidFill>
                  <a:schemeClr val="bg1"/>
                </a:solidFill>
                <a:effectLst/>
              </a:rPr>
              <a:t>firfir</a:t>
            </a:r>
            <a:r>
              <a:rPr lang="en-GB" sz="1600" b="0" i="0" u="none" strike="noStrike" dirty="0">
                <a:solidFill>
                  <a:schemeClr val="bg1"/>
                </a:solidFill>
                <a:effectLst/>
              </a:rPr>
              <a:t> (a savoury dish made with torn injera mixed with other ingredients). Sprouted lentils and chickpeas are also common additions to salads and stews</a:t>
            </a:r>
          </a:p>
          <a:p>
            <a:pPr marL="285750" indent="-285750" algn="l">
              <a:buFont typeface="Arial" panose="020B0604020202020204" pitchFamily="34" charset="0"/>
              <a:buChar char="•"/>
            </a:pPr>
            <a:endParaRPr lang="en-GB" sz="1600" b="0" i="0" u="none" strike="noStrike" dirty="0">
              <a:solidFill>
                <a:schemeClr val="bg1"/>
              </a:solidFill>
              <a:effectLst/>
            </a:endParaRPr>
          </a:p>
          <a:p>
            <a:pPr marL="285750" indent="-285750" algn="l">
              <a:buFont typeface="Arial" panose="020B0604020202020204" pitchFamily="34" charset="0"/>
              <a:buChar char="•"/>
            </a:pPr>
            <a:r>
              <a:rPr lang="en-GB" sz="1600" b="1" i="0" u="none" strike="noStrike" dirty="0">
                <a:solidFill>
                  <a:schemeClr val="bg1"/>
                </a:solidFill>
                <a:effectLst/>
              </a:rPr>
              <a:t>Latin American Cuisine</a:t>
            </a:r>
            <a:r>
              <a:rPr lang="en-GB" sz="1600" b="0" i="0" u="none" strike="noStrike" dirty="0">
                <a:solidFill>
                  <a:schemeClr val="bg1"/>
                </a:solidFill>
                <a:effectLst/>
              </a:rPr>
              <a:t>: sprouts are used in a range of dishes. For example, in Mexican cuisine, sprouted beans or lentils might be used in salads or as a topping for tacos. In Peruvian cuisine, sprouted grains like quinoa or </a:t>
            </a:r>
            <a:r>
              <a:rPr lang="en-GB" sz="1600" b="0" i="0" u="none" strike="noStrike" dirty="0" err="1">
                <a:solidFill>
                  <a:schemeClr val="bg1"/>
                </a:solidFill>
                <a:effectLst/>
              </a:rPr>
              <a:t>kiwicha</a:t>
            </a:r>
            <a:r>
              <a:rPr lang="en-GB" sz="1600" b="0" i="0" u="none" strike="noStrike" dirty="0">
                <a:solidFill>
                  <a:schemeClr val="bg1"/>
                </a:solidFill>
                <a:effectLst/>
              </a:rPr>
              <a:t> are used in salads, soups, and other dishes</a:t>
            </a:r>
          </a:p>
          <a:p>
            <a:pPr marL="285750" indent="-285750" algn="l">
              <a:buFont typeface="Arial" panose="020B0604020202020204" pitchFamily="34" charset="0"/>
              <a:buChar char="•"/>
            </a:pPr>
            <a:endParaRPr lang="en-GB" sz="1600" b="0" i="0" u="none" strike="noStrike" dirty="0">
              <a:solidFill>
                <a:schemeClr val="bg1"/>
              </a:solidFill>
              <a:effectLst/>
            </a:endParaRPr>
          </a:p>
          <a:p>
            <a:pPr marL="285750" indent="-285750" algn="l">
              <a:buFont typeface="Arial" panose="020B0604020202020204" pitchFamily="34" charset="0"/>
              <a:buChar char="•"/>
            </a:pPr>
            <a:r>
              <a:rPr lang="en-GB" sz="1600" b="1" i="0" u="none" strike="noStrike" dirty="0">
                <a:solidFill>
                  <a:schemeClr val="bg1"/>
                </a:solidFill>
                <a:effectLst/>
              </a:rPr>
              <a:t>Italian Cuisine</a:t>
            </a:r>
            <a:r>
              <a:rPr lang="en-GB" sz="1600" b="0" i="0" u="none" strike="noStrike" dirty="0">
                <a:solidFill>
                  <a:schemeClr val="bg1"/>
                </a:solidFill>
                <a:effectLst/>
              </a:rPr>
              <a:t>: While not as common sprouted grains like wheat or barley can be found in traditional Italian dishes, such as salads or mixed into pasta for added texture and nutrition.</a:t>
            </a:r>
          </a:p>
          <a:p>
            <a:pPr marL="285750" indent="-285750" algn="l">
              <a:buFont typeface="Arial" panose="020B0604020202020204" pitchFamily="34" charset="0"/>
              <a:buChar char="•"/>
            </a:pPr>
            <a:endParaRPr lang="en-GB" sz="1600" b="0" i="0" u="none" strike="noStrike" dirty="0">
              <a:solidFill>
                <a:schemeClr val="bg1"/>
              </a:solidFill>
              <a:effectLst/>
            </a:endParaRPr>
          </a:p>
          <a:p>
            <a:pPr marL="285750" indent="-285750" algn="l">
              <a:buFont typeface="Arial" panose="020B0604020202020204" pitchFamily="34" charset="0"/>
              <a:buChar char="•"/>
            </a:pPr>
            <a:r>
              <a:rPr lang="en-GB" sz="1600" b="1" i="0" u="none" strike="noStrike" dirty="0">
                <a:solidFill>
                  <a:schemeClr val="bg1"/>
                </a:solidFill>
                <a:effectLst/>
              </a:rPr>
              <a:t>Eastern European Cuisine</a:t>
            </a:r>
            <a:r>
              <a:rPr lang="en-GB" sz="1600" b="0" i="0" u="none" strike="noStrike" dirty="0">
                <a:solidFill>
                  <a:schemeClr val="bg1"/>
                </a:solidFill>
                <a:effectLst/>
              </a:rPr>
              <a:t>: In countries like Russia, Ukraine, and Poland, sprouted grains are sometimes used in salads, soups, and porridges, especially during Orthodox Christian fasting periods when abstaining from animal products</a:t>
            </a:r>
          </a:p>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kumimoji="0" lang="en-GB" sz="1600" b="0" i="0" u="none" strike="noStrike" kern="1200" cap="none" spc="0" normalizeH="0" baseline="0" noProof="0" dirty="0">
              <a:ln>
                <a:noFill/>
              </a:ln>
              <a:solidFill>
                <a:schemeClr val="bg1"/>
              </a:solidFill>
              <a:effectLst/>
              <a:uLnTx/>
              <a:uFillTx/>
              <a:ea typeface="Lato Black"/>
              <a:cs typeface="Arial" panose="020B0604020202020204" pitchFamily="34" charset="0"/>
            </a:endParaRPr>
          </a:p>
        </p:txBody>
      </p:sp>
      <p:pic>
        <p:nvPicPr>
          <p:cNvPr id="12" name="Picture 11">
            <a:extLst>
              <a:ext uri="{FF2B5EF4-FFF2-40B4-BE49-F238E27FC236}">
                <a16:creationId xmlns:a16="http://schemas.microsoft.com/office/drawing/2014/main" id="{4F71F350-4A2F-0649-A7B7-922AEC976C60}"/>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C7C4399C-5435-9245-AC03-D72EAF55EECC}"/>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Tree>
    <p:extLst>
      <p:ext uri="{BB962C8B-B14F-4D97-AF65-F5344CB8AC3E}">
        <p14:creationId xmlns:p14="http://schemas.microsoft.com/office/powerpoint/2010/main" val="116945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E1175-4FEB-B3BD-B155-DA3EFE79DDB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C1A7E88-1A3F-1578-3C39-48886EC6B46F}"/>
              </a:ext>
            </a:extLst>
          </p:cNvPr>
          <p:cNvSpPr/>
          <p:nvPr/>
        </p:nvSpPr>
        <p:spPr>
          <a:xfrm>
            <a:off x="0" y="0"/>
            <a:ext cx="9143999" cy="6858000"/>
          </a:xfrm>
          <a:prstGeom prst="rect">
            <a:avLst/>
          </a:prstGeom>
          <a:solidFill>
            <a:srgbClr val="33AD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 name="Slide Number Placeholder 1">
            <a:extLst>
              <a:ext uri="{FF2B5EF4-FFF2-40B4-BE49-F238E27FC236}">
                <a16:creationId xmlns:a16="http://schemas.microsoft.com/office/drawing/2014/main" id="{BBEDAEC5-74CE-8FE8-845F-48E9C42F5DB9}"/>
              </a:ext>
            </a:extLst>
          </p:cNvPr>
          <p:cNvSpPr>
            <a:spLocks noGrp="1"/>
          </p:cNvSpPr>
          <p:nvPr>
            <p:ph type="sldNum" sz="quarter" idx="7"/>
          </p:nvPr>
        </p:nvSpPr>
        <p:spPr/>
        <p:txBody>
          <a:bodyPr/>
          <a:lstStyle/>
          <a:p>
            <a:fld id="{B6F15528-21DE-4FAA-801E-634DDDAF4B2B}" type="slidenum">
              <a:rPr lang="en-GB" smtClean="0"/>
              <a:t>11</a:t>
            </a:fld>
            <a:endParaRPr lang="en-GB" dirty="0"/>
          </a:p>
        </p:txBody>
      </p:sp>
      <p:sp>
        <p:nvSpPr>
          <p:cNvPr id="6" name="object 9">
            <a:extLst>
              <a:ext uri="{FF2B5EF4-FFF2-40B4-BE49-F238E27FC236}">
                <a16:creationId xmlns:a16="http://schemas.microsoft.com/office/drawing/2014/main" id="{1BD4ACD4-6962-336F-458B-3DB3ED87B145}"/>
              </a:ext>
            </a:extLst>
          </p:cNvPr>
          <p:cNvSpPr txBox="1"/>
          <p:nvPr/>
        </p:nvSpPr>
        <p:spPr>
          <a:xfrm>
            <a:off x="1475775" y="1717806"/>
            <a:ext cx="6168924" cy="1653560"/>
          </a:xfrm>
          <a:prstGeom prst="rect">
            <a:avLst/>
          </a:prstGeom>
        </p:spPr>
        <p:txBody>
          <a:bodyPr vert="horz" wrap="square" lIns="0" tIns="11206" rIns="0" bIns="0" rtlCol="0">
            <a:spAutoFit/>
          </a:bodyPr>
          <a:lstStyle/>
          <a:p>
            <a:pPr marL="45946" marR="4483" indent="-35300" algn="ctr">
              <a:spcBef>
                <a:spcPts val="88"/>
              </a:spcBef>
              <a:tabLst>
                <a:tab pos="1418740" algn="l"/>
              </a:tabLst>
            </a:pPr>
            <a:endParaRPr lang="en-GB" sz="5294" b="1" spc="-57"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marL="45946" marR="4483" indent="-35300" algn="ctr">
              <a:spcBef>
                <a:spcPts val="88"/>
              </a:spcBef>
              <a:tabLst>
                <a:tab pos="1418740" algn="l"/>
              </a:tabLst>
            </a:pPr>
            <a:r>
              <a:rPr lang="en-GB" sz="5294" b="1" spc="-57" dirty="0">
                <a:solidFill>
                  <a:schemeClr val="bg1"/>
                </a:solidFill>
                <a:latin typeface="Lato Black" panose="020F0502020204030203" pitchFamily="34" charset="0"/>
                <a:ea typeface="Lato Black" panose="020F0502020204030203" pitchFamily="34" charset="0"/>
                <a:cs typeface="Lato Black" panose="020F0502020204030203" pitchFamily="34" charset="0"/>
              </a:rPr>
              <a:t>Micro herbs</a:t>
            </a:r>
            <a:endParaRPr lang="en-GB" sz="5294" b="1"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7" name="Picture 6">
            <a:extLst>
              <a:ext uri="{FF2B5EF4-FFF2-40B4-BE49-F238E27FC236}">
                <a16:creationId xmlns:a16="http://schemas.microsoft.com/office/drawing/2014/main" id="{52C3DAC5-53BC-0492-CA31-86ED29B5F615}"/>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1" name="TextBox 10">
            <a:extLst>
              <a:ext uri="{FF2B5EF4-FFF2-40B4-BE49-F238E27FC236}">
                <a16:creationId xmlns:a16="http://schemas.microsoft.com/office/drawing/2014/main" id="{B1665C4A-728A-D0D8-0046-151E3C0F928C}"/>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Tree>
    <p:extLst>
      <p:ext uri="{BB962C8B-B14F-4D97-AF65-F5344CB8AC3E}">
        <p14:creationId xmlns:p14="http://schemas.microsoft.com/office/powerpoint/2010/main" val="44101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a:extLst>
            <a:ext uri="{FF2B5EF4-FFF2-40B4-BE49-F238E27FC236}">
              <a16:creationId xmlns:a16="http://schemas.microsoft.com/office/drawing/2014/main" id="{D44791DB-5725-0D6A-9DA9-E4ABADE7834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ADB5390-CB47-3F57-21B2-6056B0151743}"/>
              </a:ext>
            </a:extLst>
          </p:cNvPr>
          <p:cNvSpPr/>
          <p:nvPr/>
        </p:nvSpPr>
        <p:spPr>
          <a:xfrm>
            <a:off x="519854" y="78781"/>
            <a:ext cx="8104291"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Micro greens - Nutrition</a:t>
            </a:r>
          </a:p>
        </p:txBody>
      </p:sp>
      <p:sp>
        <p:nvSpPr>
          <p:cNvPr id="5" name="object 9">
            <a:extLst>
              <a:ext uri="{FF2B5EF4-FFF2-40B4-BE49-F238E27FC236}">
                <a16:creationId xmlns:a16="http://schemas.microsoft.com/office/drawing/2014/main" id="{DCFC3E48-8461-4292-2DEB-2C7EA1A5DC02}"/>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pic>
        <p:nvPicPr>
          <p:cNvPr id="12" name="Picture 11">
            <a:extLst>
              <a:ext uri="{FF2B5EF4-FFF2-40B4-BE49-F238E27FC236}">
                <a16:creationId xmlns:a16="http://schemas.microsoft.com/office/drawing/2014/main" id="{1638B838-B5A9-DB12-B453-ED5F73B68F30}"/>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6337A5A4-C870-F4CC-7F57-C2F092FC6488}"/>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
        <p:nvSpPr>
          <p:cNvPr id="6" name="TextBox 5">
            <a:extLst>
              <a:ext uri="{FF2B5EF4-FFF2-40B4-BE49-F238E27FC236}">
                <a16:creationId xmlns:a16="http://schemas.microsoft.com/office/drawing/2014/main" id="{C7A340FE-95E4-9D73-B5F1-62E1216A5934}"/>
              </a:ext>
            </a:extLst>
          </p:cNvPr>
          <p:cNvSpPr txBox="1"/>
          <p:nvPr/>
        </p:nvSpPr>
        <p:spPr>
          <a:xfrm>
            <a:off x="262264" y="1418145"/>
            <a:ext cx="8881736" cy="3970318"/>
          </a:xfrm>
          <a:prstGeom prst="rect">
            <a:avLst/>
          </a:prstGeom>
          <a:noFill/>
        </p:spPr>
        <p:txBody>
          <a:bodyPr wrap="square">
            <a:spAutoFit/>
          </a:bodyPr>
          <a:lstStyle/>
          <a:p>
            <a:pPr algn="l"/>
            <a:r>
              <a:rPr lang="en-GB" b="1" i="0" u="none" strike="noStrike" dirty="0">
                <a:solidFill>
                  <a:schemeClr val="bg1"/>
                </a:solidFill>
                <a:effectLst/>
              </a:rPr>
              <a:t>Higher Nutrient Density</a:t>
            </a:r>
          </a:p>
          <a:p>
            <a:pPr algn="l"/>
            <a:endParaRPr lang="en-GB" b="1" i="0" u="none" strike="noStrike" dirty="0">
              <a:solidFill>
                <a:schemeClr val="bg1"/>
              </a:solidFill>
              <a:effectLst/>
            </a:endParaRPr>
          </a:p>
          <a:p>
            <a:pPr algn="l"/>
            <a:r>
              <a:rPr lang="en-GB" b="0" i="0" u="none" strike="noStrike" dirty="0">
                <a:solidFill>
                  <a:schemeClr val="bg1"/>
                </a:solidFill>
                <a:effectLst/>
              </a:rPr>
              <a:t>More vitamins, minerals, and antioxidants per gram compared to fully grown versions of the same plants. For example:</a:t>
            </a:r>
          </a:p>
          <a:p>
            <a:pPr algn="l"/>
            <a:endParaRPr lang="en-GB" b="0" i="0" u="none" strike="noStrike" dirty="0">
              <a:solidFill>
                <a:schemeClr val="bg1"/>
              </a:solidFill>
              <a:effectLst/>
            </a:endParaRPr>
          </a:p>
          <a:p>
            <a:pPr algn="l"/>
            <a:r>
              <a:rPr lang="en-GB" b="1" i="0" u="none" strike="noStrike" dirty="0">
                <a:solidFill>
                  <a:schemeClr val="bg1"/>
                </a:solidFill>
                <a:effectLst/>
              </a:rPr>
              <a:t>Vitamins</a:t>
            </a:r>
            <a:r>
              <a:rPr lang="en-GB" b="0" i="0" u="none" strike="noStrike" dirty="0">
                <a:solidFill>
                  <a:schemeClr val="bg1"/>
                </a:solidFill>
                <a:effectLst/>
              </a:rPr>
              <a:t>: Higher levels of vitamins C, E, and K than mature plants. Essential for immune function, skin health, and blood clotting.</a:t>
            </a:r>
          </a:p>
          <a:p>
            <a:pPr algn="l"/>
            <a:endParaRPr lang="en-GB" b="0" i="0" u="none" strike="noStrike" dirty="0">
              <a:solidFill>
                <a:schemeClr val="bg1"/>
              </a:solidFill>
              <a:effectLst/>
            </a:endParaRPr>
          </a:p>
          <a:p>
            <a:pPr algn="l"/>
            <a:r>
              <a:rPr lang="en-GB" b="1" i="0" u="none" strike="noStrike" dirty="0">
                <a:solidFill>
                  <a:schemeClr val="bg1"/>
                </a:solidFill>
                <a:effectLst/>
              </a:rPr>
              <a:t>Minerals</a:t>
            </a:r>
            <a:r>
              <a:rPr lang="en-GB" b="0" i="0" u="none" strike="noStrike" dirty="0">
                <a:solidFill>
                  <a:schemeClr val="bg1"/>
                </a:solidFill>
                <a:effectLst/>
              </a:rPr>
              <a:t>: Microgreens are also richer in essential minerals like potassium, iron, zinc, magnesium, and copper.</a:t>
            </a:r>
          </a:p>
          <a:p>
            <a:pPr algn="l"/>
            <a:endParaRPr lang="en-GB" b="0" i="0" u="none" strike="noStrike" dirty="0">
              <a:solidFill>
                <a:schemeClr val="bg1"/>
              </a:solidFill>
              <a:effectLst/>
            </a:endParaRPr>
          </a:p>
          <a:p>
            <a:pPr algn="l"/>
            <a:r>
              <a:rPr lang="en-GB" b="1" i="0" u="none" strike="noStrike" dirty="0">
                <a:solidFill>
                  <a:schemeClr val="bg1"/>
                </a:solidFill>
                <a:effectLst/>
              </a:rPr>
              <a:t>Antioxidants</a:t>
            </a:r>
            <a:r>
              <a:rPr lang="en-GB" b="0" i="0" u="none" strike="noStrike" dirty="0">
                <a:solidFill>
                  <a:schemeClr val="bg1"/>
                </a:solidFill>
                <a:effectLst/>
              </a:rPr>
              <a:t>: Antioxidants, including polyphenols and other compounds, are more concentrated in microgreens. Antioxidants help reduce oxidative stress in the body, which is linked to aging and disease.</a:t>
            </a:r>
          </a:p>
        </p:txBody>
      </p:sp>
    </p:spTree>
    <p:extLst>
      <p:ext uri="{BB962C8B-B14F-4D97-AF65-F5344CB8AC3E}">
        <p14:creationId xmlns:p14="http://schemas.microsoft.com/office/powerpoint/2010/main" val="32752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a:extLst>
            <a:ext uri="{FF2B5EF4-FFF2-40B4-BE49-F238E27FC236}">
              <a16:creationId xmlns:a16="http://schemas.microsoft.com/office/drawing/2014/main" id="{8423E87B-F99E-5398-AD45-14B820FAD22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82D4FA0-79E2-EAD9-D43D-AEA383B97C03}"/>
              </a:ext>
            </a:extLst>
          </p:cNvPr>
          <p:cNvSpPr/>
          <p:nvPr/>
        </p:nvSpPr>
        <p:spPr>
          <a:xfrm>
            <a:off x="519854" y="78781"/>
            <a:ext cx="8104292"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Growing micro herbs</a:t>
            </a:r>
          </a:p>
        </p:txBody>
      </p:sp>
      <p:sp>
        <p:nvSpPr>
          <p:cNvPr id="5" name="object 9">
            <a:extLst>
              <a:ext uri="{FF2B5EF4-FFF2-40B4-BE49-F238E27FC236}">
                <a16:creationId xmlns:a16="http://schemas.microsoft.com/office/drawing/2014/main" id="{FAFC26B5-A676-2D36-E631-FB9819971343}"/>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pic>
        <p:nvPicPr>
          <p:cNvPr id="12" name="Picture 11">
            <a:extLst>
              <a:ext uri="{FF2B5EF4-FFF2-40B4-BE49-F238E27FC236}">
                <a16:creationId xmlns:a16="http://schemas.microsoft.com/office/drawing/2014/main" id="{EBC7F3E6-11E7-B29F-F207-584D33DC3256}"/>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A705E37B-E27E-F081-8B9A-0F4F7C596DC2}"/>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pic>
        <p:nvPicPr>
          <p:cNvPr id="3" name="Picture 2" descr="A green plant in a pot&#10;&#10;Description automatically generated">
            <a:extLst>
              <a:ext uri="{FF2B5EF4-FFF2-40B4-BE49-F238E27FC236}">
                <a16:creationId xmlns:a16="http://schemas.microsoft.com/office/drawing/2014/main" id="{2B3B047F-793F-201C-A386-64F646533294}"/>
              </a:ext>
            </a:extLst>
          </p:cNvPr>
          <p:cNvPicPr>
            <a:picLocks noChangeAspect="1"/>
          </p:cNvPicPr>
          <p:nvPr/>
        </p:nvPicPr>
        <p:blipFill>
          <a:blip r:embed="rId4"/>
          <a:stretch>
            <a:fillRect/>
          </a:stretch>
        </p:blipFill>
        <p:spPr>
          <a:xfrm>
            <a:off x="519853" y="4126059"/>
            <a:ext cx="2919449" cy="2513657"/>
          </a:xfrm>
          <a:prstGeom prst="rect">
            <a:avLst/>
          </a:prstGeom>
        </p:spPr>
      </p:pic>
      <p:pic>
        <p:nvPicPr>
          <p:cNvPr id="7" name="Picture 6" descr="A black tray with white dots&#10;&#10;Description automatically generated">
            <a:extLst>
              <a:ext uri="{FF2B5EF4-FFF2-40B4-BE49-F238E27FC236}">
                <a16:creationId xmlns:a16="http://schemas.microsoft.com/office/drawing/2014/main" id="{EA6BD98B-A456-73A1-68C2-086871602AC8}"/>
              </a:ext>
            </a:extLst>
          </p:cNvPr>
          <p:cNvPicPr>
            <a:picLocks noChangeAspect="1"/>
          </p:cNvPicPr>
          <p:nvPr/>
        </p:nvPicPr>
        <p:blipFill>
          <a:blip r:embed="rId5"/>
          <a:stretch>
            <a:fillRect/>
          </a:stretch>
        </p:blipFill>
        <p:spPr>
          <a:xfrm>
            <a:off x="3747181" y="1193382"/>
            <a:ext cx="2878154" cy="2521760"/>
          </a:xfrm>
          <a:prstGeom prst="rect">
            <a:avLst/>
          </a:prstGeom>
        </p:spPr>
      </p:pic>
      <p:pic>
        <p:nvPicPr>
          <p:cNvPr id="10" name="Picture 9" descr="A rectangular black tray with a green label&#10;&#10;Description automatically generated">
            <a:extLst>
              <a:ext uri="{FF2B5EF4-FFF2-40B4-BE49-F238E27FC236}">
                <a16:creationId xmlns:a16="http://schemas.microsoft.com/office/drawing/2014/main" id="{7070965E-5180-FFD1-4480-B735484AC975}"/>
              </a:ext>
            </a:extLst>
          </p:cNvPr>
          <p:cNvPicPr>
            <a:picLocks noChangeAspect="1"/>
          </p:cNvPicPr>
          <p:nvPr/>
        </p:nvPicPr>
        <p:blipFill>
          <a:blip r:embed="rId6"/>
          <a:stretch>
            <a:fillRect/>
          </a:stretch>
        </p:blipFill>
        <p:spPr>
          <a:xfrm>
            <a:off x="519854" y="1204511"/>
            <a:ext cx="2919450" cy="2625778"/>
          </a:xfrm>
          <a:prstGeom prst="rect">
            <a:avLst/>
          </a:prstGeom>
        </p:spPr>
      </p:pic>
      <p:pic>
        <p:nvPicPr>
          <p:cNvPr id="14" name="Picture 13" descr="A stack of brown felt&#10;&#10;Description automatically generated">
            <a:extLst>
              <a:ext uri="{FF2B5EF4-FFF2-40B4-BE49-F238E27FC236}">
                <a16:creationId xmlns:a16="http://schemas.microsoft.com/office/drawing/2014/main" id="{B3E3738C-47F7-643A-6E10-A8E5B6F2D9EB}"/>
              </a:ext>
            </a:extLst>
          </p:cNvPr>
          <p:cNvPicPr>
            <a:picLocks noChangeAspect="1"/>
          </p:cNvPicPr>
          <p:nvPr/>
        </p:nvPicPr>
        <p:blipFill>
          <a:blip r:embed="rId7"/>
          <a:stretch>
            <a:fillRect/>
          </a:stretch>
        </p:blipFill>
        <p:spPr>
          <a:xfrm>
            <a:off x="3788084" y="4126059"/>
            <a:ext cx="2458131" cy="2486659"/>
          </a:xfrm>
          <a:prstGeom prst="rect">
            <a:avLst/>
          </a:prstGeom>
        </p:spPr>
      </p:pic>
      <p:sp>
        <p:nvSpPr>
          <p:cNvPr id="17" name="TextBox 16">
            <a:extLst>
              <a:ext uri="{FF2B5EF4-FFF2-40B4-BE49-F238E27FC236}">
                <a16:creationId xmlns:a16="http://schemas.microsoft.com/office/drawing/2014/main" id="{91D6E406-63BD-89B9-B713-0DEF24472CCB}"/>
              </a:ext>
            </a:extLst>
          </p:cNvPr>
          <p:cNvSpPr txBox="1"/>
          <p:nvPr/>
        </p:nvSpPr>
        <p:spPr>
          <a:xfrm>
            <a:off x="590045" y="1308809"/>
            <a:ext cx="1600262" cy="375073"/>
          </a:xfrm>
          <a:prstGeom prst="rect">
            <a:avLst/>
          </a:prstGeom>
          <a:solidFill>
            <a:srgbClr val="FFC000"/>
          </a:solidFill>
        </p:spPr>
        <p:txBody>
          <a:bodyPr wrap="square" rtlCol="0">
            <a:spAutoFit/>
          </a:bodyPr>
          <a:lstStyle/>
          <a:p>
            <a:r>
              <a:rPr lang="en-GB" b="1" dirty="0"/>
              <a:t>Outer tray</a:t>
            </a:r>
          </a:p>
        </p:txBody>
      </p:sp>
      <p:sp>
        <p:nvSpPr>
          <p:cNvPr id="18" name="TextBox 17">
            <a:extLst>
              <a:ext uri="{FF2B5EF4-FFF2-40B4-BE49-F238E27FC236}">
                <a16:creationId xmlns:a16="http://schemas.microsoft.com/office/drawing/2014/main" id="{CA4127DD-75CC-2A5D-48D6-CB35AE1EC9E4}"/>
              </a:ext>
            </a:extLst>
          </p:cNvPr>
          <p:cNvSpPr txBox="1"/>
          <p:nvPr/>
        </p:nvSpPr>
        <p:spPr>
          <a:xfrm>
            <a:off x="3835077" y="1308810"/>
            <a:ext cx="1778914" cy="646331"/>
          </a:xfrm>
          <a:prstGeom prst="rect">
            <a:avLst/>
          </a:prstGeom>
          <a:solidFill>
            <a:srgbClr val="FFC000"/>
          </a:solidFill>
        </p:spPr>
        <p:txBody>
          <a:bodyPr wrap="square" rtlCol="0">
            <a:spAutoFit/>
          </a:bodyPr>
          <a:lstStyle/>
          <a:p>
            <a:r>
              <a:rPr lang="en-GB" b="1" dirty="0"/>
              <a:t>Inner tray – with holes</a:t>
            </a:r>
          </a:p>
        </p:txBody>
      </p:sp>
      <p:pic>
        <p:nvPicPr>
          <p:cNvPr id="22" name="Picture 21" descr="A bag of seeds next to a wooden card&#10;&#10;Description automatically generated">
            <a:extLst>
              <a:ext uri="{FF2B5EF4-FFF2-40B4-BE49-F238E27FC236}">
                <a16:creationId xmlns:a16="http://schemas.microsoft.com/office/drawing/2014/main" id="{FEE5D9C4-D0CB-AC6E-A093-3364B40C07CB}"/>
              </a:ext>
            </a:extLst>
          </p:cNvPr>
          <p:cNvPicPr>
            <a:picLocks noChangeAspect="1"/>
          </p:cNvPicPr>
          <p:nvPr/>
        </p:nvPicPr>
        <p:blipFill>
          <a:blip r:embed="rId8"/>
          <a:stretch>
            <a:fillRect/>
          </a:stretch>
        </p:blipFill>
        <p:spPr>
          <a:xfrm>
            <a:off x="6693208" y="2180070"/>
            <a:ext cx="2463796" cy="2477484"/>
          </a:xfrm>
          <a:prstGeom prst="rect">
            <a:avLst/>
          </a:prstGeom>
        </p:spPr>
      </p:pic>
      <p:sp>
        <p:nvSpPr>
          <p:cNvPr id="19" name="TextBox 18">
            <a:extLst>
              <a:ext uri="{FF2B5EF4-FFF2-40B4-BE49-F238E27FC236}">
                <a16:creationId xmlns:a16="http://schemas.microsoft.com/office/drawing/2014/main" id="{F95C2B70-B578-D16C-FE03-A239C19913DA}"/>
              </a:ext>
            </a:extLst>
          </p:cNvPr>
          <p:cNvSpPr txBox="1"/>
          <p:nvPr/>
        </p:nvSpPr>
        <p:spPr>
          <a:xfrm>
            <a:off x="7016799" y="2339959"/>
            <a:ext cx="1626466" cy="369332"/>
          </a:xfrm>
          <a:prstGeom prst="rect">
            <a:avLst/>
          </a:prstGeom>
          <a:solidFill>
            <a:srgbClr val="FFC000"/>
          </a:solidFill>
        </p:spPr>
        <p:txBody>
          <a:bodyPr wrap="square" rtlCol="0">
            <a:spAutoFit/>
          </a:bodyPr>
          <a:lstStyle/>
          <a:p>
            <a:r>
              <a:rPr lang="en-GB" b="1" dirty="0"/>
              <a:t>Seeds</a:t>
            </a:r>
          </a:p>
        </p:txBody>
      </p:sp>
      <p:sp>
        <p:nvSpPr>
          <p:cNvPr id="20" name="TextBox 19">
            <a:extLst>
              <a:ext uri="{FF2B5EF4-FFF2-40B4-BE49-F238E27FC236}">
                <a16:creationId xmlns:a16="http://schemas.microsoft.com/office/drawing/2014/main" id="{A42C2F63-547A-1BFF-5CF7-F8D0F9966D26}"/>
              </a:ext>
            </a:extLst>
          </p:cNvPr>
          <p:cNvSpPr txBox="1"/>
          <p:nvPr/>
        </p:nvSpPr>
        <p:spPr>
          <a:xfrm>
            <a:off x="3845950" y="4162463"/>
            <a:ext cx="2342398" cy="646331"/>
          </a:xfrm>
          <a:prstGeom prst="rect">
            <a:avLst/>
          </a:prstGeom>
          <a:solidFill>
            <a:srgbClr val="FFC000"/>
          </a:solidFill>
        </p:spPr>
        <p:txBody>
          <a:bodyPr wrap="square" rtlCol="0">
            <a:spAutoFit/>
          </a:bodyPr>
          <a:lstStyle/>
          <a:p>
            <a:r>
              <a:rPr lang="en-GB" b="1" dirty="0">
                <a:solidFill>
                  <a:schemeClr val="tx1">
                    <a:lumMod val="50000"/>
                  </a:schemeClr>
                </a:solidFill>
              </a:rPr>
              <a:t>Inner tray – with holes (Hemp, UK)</a:t>
            </a:r>
          </a:p>
        </p:txBody>
      </p:sp>
    </p:spTree>
    <p:extLst>
      <p:ext uri="{BB962C8B-B14F-4D97-AF65-F5344CB8AC3E}">
        <p14:creationId xmlns:p14="http://schemas.microsoft.com/office/powerpoint/2010/main" val="321508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a:extLst>
            <a:ext uri="{FF2B5EF4-FFF2-40B4-BE49-F238E27FC236}">
              <a16:creationId xmlns:a16="http://schemas.microsoft.com/office/drawing/2014/main" id="{406534C7-144C-E951-DCBF-12A44DD29B4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D3A0BA4-AB8D-8B50-0DA5-CCFB8290174A}"/>
              </a:ext>
            </a:extLst>
          </p:cNvPr>
          <p:cNvSpPr/>
          <p:nvPr/>
        </p:nvSpPr>
        <p:spPr>
          <a:xfrm>
            <a:off x="519854" y="78781"/>
            <a:ext cx="8104292"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Growing micro herbs</a:t>
            </a:r>
          </a:p>
        </p:txBody>
      </p:sp>
      <p:sp>
        <p:nvSpPr>
          <p:cNvPr id="5" name="object 9">
            <a:extLst>
              <a:ext uri="{FF2B5EF4-FFF2-40B4-BE49-F238E27FC236}">
                <a16:creationId xmlns:a16="http://schemas.microsoft.com/office/drawing/2014/main" id="{FC3E8C36-501B-D04B-C6D7-C884A0031ED4}"/>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pic>
        <p:nvPicPr>
          <p:cNvPr id="12" name="Picture 11">
            <a:extLst>
              <a:ext uri="{FF2B5EF4-FFF2-40B4-BE49-F238E27FC236}">
                <a16:creationId xmlns:a16="http://schemas.microsoft.com/office/drawing/2014/main" id="{24DFA960-F96F-B292-52FA-45D22123B6FB}"/>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91E71068-1336-A3F2-154D-687C936BBAFC}"/>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pic>
        <p:nvPicPr>
          <p:cNvPr id="2" name="Picture 1" descr="A white spray bottle with a black lid&#10;&#10;Description automatically generated">
            <a:extLst>
              <a:ext uri="{FF2B5EF4-FFF2-40B4-BE49-F238E27FC236}">
                <a16:creationId xmlns:a16="http://schemas.microsoft.com/office/drawing/2014/main" id="{630A4BD8-68C0-4A88-D0EF-ED02A960D8BA}"/>
              </a:ext>
            </a:extLst>
          </p:cNvPr>
          <p:cNvPicPr>
            <a:picLocks noChangeAspect="1"/>
          </p:cNvPicPr>
          <p:nvPr/>
        </p:nvPicPr>
        <p:blipFill>
          <a:blip r:embed="rId4"/>
          <a:stretch>
            <a:fillRect/>
          </a:stretch>
        </p:blipFill>
        <p:spPr>
          <a:xfrm>
            <a:off x="5033859" y="1672580"/>
            <a:ext cx="1626843" cy="2459449"/>
          </a:xfrm>
          <a:prstGeom prst="rect">
            <a:avLst/>
          </a:prstGeom>
        </p:spPr>
      </p:pic>
      <p:sp>
        <p:nvSpPr>
          <p:cNvPr id="19" name="TextBox 18">
            <a:extLst>
              <a:ext uri="{FF2B5EF4-FFF2-40B4-BE49-F238E27FC236}">
                <a16:creationId xmlns:a16="http://schemas.microsoft.com/office/drawing/2014/main" id="{7ADB9448-F2EB-1224-D149-A47663977410}"/>
              </a:ext>
            </a:extLst>
          </p:cNvPr>
          <p:cNvSpPr txBox="1"/>
          <p:nvPr/>
        </p:nvSpPr>
        <p:spPr>
          <a:xfrm>
            <a:off x="5042824" y="2674833"/>
            <a:ext cx="1626466" cy="369332"/>
          </a:xfrm>
          <a:prstGeom prst="rect">
            <a:avLst/>
          </a:prstGeom>
          <a:solidFill>
            <a:srgbClr val="FFC000"/>
          </a:solidFill>
        </p:spPr>
        <p:txBody>
          <a:bodyPr wrap="square" rtlCol="0">
            <a:spAutoFit/>
          </a:bodyPr>
          <a:lstStyle/>
          <a:p>
            <a:r>
              <a:rPr lang="en-GB" b="1" dirty="0"/>
              <a:t>Water mister</a:t>
            </a:r>
          </a:p>
        </p:txBody>
      </p:sp>
      <p:pic>
        <p:nvPicPr>
          <p:cNvPr id="8" name="Picture 7" descr="A close-up of a light&#10;&#10;Description automatically generated">
            <a:extLst>
              <a:ext uri="{FF2B5EF4-FFF2-40B4-BE49-F238E27FC236}">
                <a16:creationId xmlns:a16="http://schemas.microsoft.com/office/drawing/2014/main" id="{EB9F3B9F-8CA3-DE4A-9F51-9697F754B2A2}"/>
              </a:ext>
            </a:extLst>
          </p:cNvPr>
          <p:cNvPicPr>
            <a:picLocks noChangeAspect="1"/>
          </p:cNvPicPr>
          <p:nvPr/>
        </p:nvPicPr>
        <p:blipFill>
          <a:blip r:embed="rId5"/>
          <a:stretch>
            <a:fillRect/>
          </a:stretch>
        </p:blipFill>
        <p:spPr>
          <a:xfrm>
            <a:off x="665429" y="4348337"/>
            <a:ext cx="2486699" cy="1689334"/>
          </a:xfrm>
          <a:prstGeom prst="rect">
            <a:avLst/>
          </a:prstGeom>
        </p:spPr>
      </p:pic>
      <p:sp>
        <p:nvSpPr>
          <p:cNvPr id="11" name="TextBox 10">
            <a:extLst>
              <a:ext uri="{FF2B5EF4-FFF2-40B4-BE49-F238E27FC236}">
                <a16:creationId xmlns:a16="http://schemas.microsoft.com/office/drawing/2014/main" id="{10A666C8-BB0A-D889-F6B2-57BF6F846E95}"/>
              </a:ext>
            </a:extLst>
          </p:cNvPr>
          <p:cNvSpPr txBox="1"/>
          <p:nvPr/>
        </p:nvSpPr>
        <p:spPr>
          <a:xfrm>
            <a:off x="958430" y="4397777"/>
            <a:ext cx="1626466" cy="369332"/>
          </a:xfrm>
          <a:prstGeom prst="rect">
            <a:avLst/>
          </a:prstGeom>
          <a:solidFill>
            <a:srgbClr val="FFC000"/>
          </a:solidFill>
        </p:spPr>
        <p:txBody>
          <a:bodyPr wrap="square" rtlCol="0">
            <a:spAutoFit/>
          </a:bodyPr>
          <a:lstStyle/>
          <a:p>
            <a:r>
              <a:rPr lang="en-GB" b="1" dirty="0"/>
              <a:t>Grow lights</a:t>
            </a:r>
          </a:p>
        </p:txBody>
      </p:sp>
      <p:pic>
        <p:nvPicPr>
          <p:cNvPr id="21" name="Picture 20" descr="A sun shining through a window&#10;&#10;Description automatically generated">
            <a:extLst>
              <a:ext uri="{FF2B5EF4-FFF2-40B4-BE49-F238E27FC236}">
                <a16:creationId xmlns:a16="http://schemas.microsoft.com/office/drawing/2014/main" id="{71AAC5A2-0806-2D01-2FC1-6642BDB811B0}"/>
              </a:ext>
            </a:extLst>
          </p:cNvPr>
          <p:cNvPicPr>
            <a:picLocks noChangeAspect="1"/>
          </p:cNvPicPr>
          <p:nvPr/>
        </p:nvPicPr>
        <p:blipFill>
          <a:blip r:embed="rId6"/>
          <a:stretch>
            <a:fillRect/>
          </a:stretch>
        </p:blipFill>
        <p:spPr>
          <a:xfrm>
            <a:off x="665429" y="1778475"/>
            <a:ext cx="4076700" cy="2108200"/>
          </a:xfrm>
          <a:prstGeom prst="rect">
            <a:avLst/>
          </a:prstGeom>
        </p:spPr>
      </p:pic>
      <p:sp>
        <p:nvSpPr>
          <p:cNvPr id="23" name="TextBox 22">
            <a:extLst>
              <a:ext uri="{FF2B5EF4-FFF2-40B4-BE49-F238E27FC236}">
                <a16:creationId xmlns:a16="http://schemas.microsoft.com/office/drawing/2014/main" id="{6C7A4153-68CC-7A65-81D8-4278D971041C}"/>
              </a:ext>
            </a:extLst>
          </p:cNvPr>
          <p:cNvSpPr txBox="1"/>
          <p:nvPr/>
        </p:nvSpPr>
        <p:spPr>
          <a:xfrm>
            <a:off x="1077313" y="1958271"/>
            <a:ext cx="1626466" cy="369332"/>
          </a:xfrm>
          <a:prstGeom prst="rect">
            <a:avLst/>
          </a:prstGeom>
          <a:solidFill>
            <a:srgbClr val="FFC000"/>
          </a:solidFill>
        </p:spPr>
        <p:txBody>
          <a:bodyPr wrap="square" rtlCol="0">
            <a:spAutoFit/>
          </a:bodyPr>
          <a:lstStyle/>
          <a:p>
            <a:r>
              <a:rPr lang="en-GB" b="1" dirty="0"/>
              <a:t>Sunlight</a:t>
            </a:r>
          </a:p>
        </p:txBody>
      </p:sp>
      <p:pic>
        <p:nvPicPr>
          <p:cNvPr id="25" name="Picture 24" descr="A plastic container with a clear cover&#10;&#10;Description automatically generated">
            <a:extLst>
              <a:ext uri="{FF2B5EF4-FFF2-40B4-BE49-F238E27FC236}">
                <a16:creationId xmlns:a16="http://schemas.microsoft.com/office/drawing/2014/main" id="{E1179B4B-9A25-FBF4-2AF7-BFDE003BBA6C}"/>
              </a:ext>
            </a:extLst>
          </p:cNvPr>
          <p:cNvPicPr>
            <a:picLocks noChangeAspect="1"/>
          </p:cNvPicPr>
          <p:nvPr/>
        </p:nvPicPr>
        <p:blipFill>
          <a:blip r:embed="rId7"/>
          <a:stretch>
            <a:fillRect/>
          </a:stretch>
        </p:blipFill>
        <p:spPr>
          <a:xfrm>
            <a:off x="3435083" y="4336500"/>
            <a:ext cx="2364732" cy="1679024"/>
          </a:xfrm>
          <a:prstGeom prst="rect">
            <a:avLst/>
          </a:prstGeom>
        </p:spPr>
      </p:pic>
      <p:pic>
        <p:nvPicPr>
          <p:cNvPr id="27" name="Picture 26" descr="A potted plant with a plastic bag&#10;&#10;Description automatically generated">
            <a:extLst>
              <a:ext uri="{FF2B5EF4-FFF2-40B4-BE49-F238E27FC236}">
                <a16:creationId xmlns:a16="http://schemas.microsoft.com/office/drawing/2014/main" id="{0BC96B82-34A1-522B-664D-E8F83C4B6B28}"/>
              </a:ext>
            </a:extLst>
          </p:cNvPr>
          <p:cNvPicPr>
            <a:picLocks noChangeAspect="1"/>
          </p:cNvPicPr>
          <p:nvPr/>
        </p:nvPicPr>
        <p:blipFill>
          <a:blip r:embed="rId8"/>
          <a:stretch>
            <a:fillRect/>
          </a:stretch>
        </p:blipFill>
        <p:spPr>
          <a:xfrm>
            <a:off x="6082770" y="4332251"/>
            <a:ext cx="1686390" cy="2059805"/>
          </a:xfrm>
          <a:prstGeom prst="rect">
            <a:avLst/>
          </a:prstGeom>
        </p:spPr>
      </p:pic>
      <p:sp>
        <p:nvSpPr>
          <p:cNvPr id="28" name="TextBox 27">
            <a:extLst>
              <a:ext uri="{FF2B5EF4-FFF2-40B4-BE49-F238E27FC236}">
                <a16:creationId xmlns:a16="http://schemas.microsoft.com/office/drawing/2014/main" id="{4B4F6532-9612-70F4-300C-FD50B98CDE3E}"/>
              </a:ext>
            </a:extLst>
          </p:cNvPr>
          <p:cNvSpPr txBox="1"/>
          <p:nvPr/>
        </p:nvSpPr>
        <p:spPr>
          <a:xfrm>
            <a:off x="3579329" y="4348337"/>
            <a:ext cx="1626466" cy="369332"/>
          </a:xfrm>
          <a:prstGeom prst="rect">
            <a:avLst/>
          </a:prstGeom>
          <a:solidFill>
            <a:srgbClr val="FFC000"/>
          </a:solidFill>
        </p:spPr>
        <p:txBody>
          <a:bodyPr wrap="square" rtlCol="0">
            <a:spAutoFit/>
          </a:bodyPr>
          <a:lstStyle/>
          <a:p>
            <a:r>
              <a:rPr lang="en-GB" b="1" dirty="0"/>
              <a:t>Dome cover</a:t>
            </a:r>
          </a:p>
        </p:txBody>
      </p:sp>
    </p:spTree>
    <p:extLst>
      <p:ext uri="{BB962C8B-B14F-4D97-AF65-F5344CB8AC3E}">
        <p14:creationId xmlns:p14="http://schemas.microsoft.com/office/powerpoint/2010/main" val="294947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a:extLst>
            <a:ext uri="{FF2B5EF4-FFF2-40B4-BE49-F238E27FC236}">
              <a16:creationId xmlns:a16="http://schemas.microsoft.com/office/drawing/2014/main" id="{0D9EF113-80CB-5C81-C3AD-2B9AE36E7F2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32D333B-3DBE-4CD2-80F6-85AEDF67D391}"/>
              </a:ext>
            </a:extLst>
          </p:cNvPr>
          <p:cNvSpPr/>
          <p:nvPr/>
        </p:nvSpPr>
        <p:spPr>
          <a:xfrm>
            <a:off x="519854" y="78781"/>
            <a:ext cx="8104291"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Micro greens</a:t>
            </a:r>
          </a:p>
        </p:txBody>
      </p:sp>
      <p:sp>
        <p:nvSpPr>
          <p:cNvPr id="5" name="object 9">
            <a:extLst>
              <a:ext uri="{FF2B5EF4-FFF2-40B4-BE49-F238E27FC236}">
                <a16:creationId xmlns:a16="http://schemas.microsoft.com/office/drawing/2014/main" id="{3E6FAFE7-E6C0-FEC7-1559-6F9946310AC9}"/>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pic>
        <p:nvPicPr>
          <p:cNvPr id="12" name="Picture 11">
            <a:extLst>
              <a:ext uri="{FF2B5EF4-FFF2-40B4-BE49-F238E27FC236}">
                <a16:creationId xmlns:a16="http://schemas.microsoft.com/office/drawing/2014/main" id="{9308E003-70BA-EAAD-F7E8-4A77C9A46E45}"/>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DA20D000-B99D-B8B4-0BCE-F708D9686D31}"/>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
        <p:nvSpPr>
          <p:cNvPr id="3" name="TextBox 2">
            <a:extLst>
              <a:ext uri="{FF2B5EF4-FFF2-40B4-BE49-F238E27FC236}">
                <a16:creationId xmlns:a16="http://schemas.microsoft.com/office/drawing/2014/main" id="{DA038F88-23FE-32C9-850A-96BA3BC09B5B}"/>
              </a:ext>
            </a:extLst>
          </p:cNvPr>
          <p:cNvSpPr txBox="1"/>
          <p:nvPr/>
        </p:nvSpPr>
        <p:spPr>
          <a:xfrm>
            <a:off x="382771" y="1089732"/>
            <a:ext cx="8176406" cy="4801314"/>
          </a:xfrm>
          <a:prstGeom prst="rect">
            <a:avLst/>
          </a:prstGeom>
          <a:noFill/>
        </p:spPr>
        <p:txBody>
          <a:bodyPr wrap="square">
            <a:spAutoFit/>
          </a:bodyPr>
          <a:lstStyle/>
          <a:p>
            <a:pPr algn="l"/>
            <a:r>
              <a:rPr lang="en-GB" b="1" i="0" u="none" strike="noStrike" dirty="0">
                <a:solidFill>
                  <a:schemeClr val="bg1"/>
                </a:solidFill>
                <a:effectLst/>
              </a:rPr>
              <a:t>Prepare the Growing Trays</a:t>
            </a:r>
          </a:p>
          <a:p>
            <a:pPr algn="l"/>
            <a:endParaRPr lang="en-GB" b="1" i="0" u="none" strike="noStrike" dirty="0">
              <a:solidFill>
                <a:schemeClr val="bg1"/>
              </a:solidFill>
              <a:effectLst/>
            </a:endParaRPr>
          </a:p>
          <a:p>
            <a:pPr marL="285750" indent="-285750" algn="l">
              <a:buFont typeface="Arial" panose="020B0604020202020204" pitchFamily="34" charset="0"/>
              <a:buChar char="•"/>
            </a:pPr>
            <a:r>
              <a:rPr lang="en-GB" b="1" i="0" u="none" strike="noStrike" dirty="0">
                <a:solidFill>
                  <a:schemeClr val="bg1"/>
                </a:solidFill>
                <a:effectLst/>
              </a:rPr>
              <a:t>Fill the Tray</a:t>
            </a:r>
            <a:r>
              <a:rPr lang="en-GB" b="0" i="0" u="none" strike="noStrike" dirty="0">
                <a:solidFill>
                  <a:schemeClr val="bg1"/>
                </a:solidFill>
                <a:effectLst/>
              </a:rPr>
              <a:t>: Add a 1-2 inch layer of the growing medium, spreading it evenly. Lightly press down to create a flat, even surface.</a:t>
            </a:r>
          </a:p>
          <a:p>
            <a:pPr marL="285750" indent="-285750" algn="l">
              <a:buFont typeface="Arial" panose="020B0604020202020204" pitchFamily="34" charset="0"/>
              <a:buChar char="•"/>
            </a:pPr>
            <a:r>
              <a:rPr lang="en-GB" b="1" i="0" u="none" strike="noStrike" dirty="0">
                <a:solidFill>
                  <a:schemeClr val="bg1"/>
                </a:solidFill>
                <a:effectLst/>
              </a:rPr>
              <a:t>Moisten the Soil</a:t>
            </a:r>
            <a:r>
              <a:rPr lang="en-GB" b="0" i="0" u="none" strike="noStrike" dirty="0">
                <a:solidFill>
                  <a:schemeClr val="bg1"/>
                </a:solidFill>
                <a:effectLst/>
              </a:rPr>
              <a:t>: Use a spray bottle to lightly mist the soil. The soil should be damp but not soggy.</a:t>
            </a:r>
          </a:p>
          <a:p>
            <a:pPr marL="285750" indent="-285750" algn="l">
              <a:buFont typeface="Arial" panose="020B0604020202020204" pitchFamily="34" charset="0"/>
              <a:buChar char="•"/>
            </a:pPr>
            <a:r>
              <a:rPr lang="en-GB" b="1" i="0" u="none" strike="noStrike" dirty="0">
                <a:solidFill>
                  <a:schemeClr val="bg1"/>
                </a:solidFill>
                <a:effectLst/>
              </a:rPr>
              <a:t>Sow the Seeds</a:t>
            </a:r>
          </a:p>
          <a:p>
            <a:pPr marL="285750" indent="-285750" algn="l">
              <a:buFont typeface="Arial" panose="020B0604020202020204" pitchFamily="34" charset="0"/>
              <a:buChar char="•"/>
            </a:pPr>
            <a:r>
              <a:rPr lang="en-GB" b="1" i="0" u="none" strike="noStrike" dirty="0">
                <a:solidFill>
                  <a:schemeClr val="bg1"/>
                </a:solidFill>
                <a:effectLst/>
              </a:rPr>
              <a:t>Spread the Seeds</a:t>
            </a:r>
            <a:r>
              <a:rPr lang="en-GB" b="0" i="0" u="none" strike="noStrike" dirty="0">
                <a:solidFill>
                  <a:schemeClr val="bg1"/>
                </a:solidFill>
                <a:effectLst/>
              </a:rPr>
              <a:t>: Scatter seeds evenly over the soil. Microgreens are typically sown densely, so aim for good coverage without overcrowding.</a:t>
            </a:r>
          </a:p>
          <a:p>
            <a:pPr marL="285750" indent="-285750" algn="l">
              <a:buFont typeface="Arial" panose="020B0604020202020204" pitchFamily="34" charset="0"/>
              <a:buChar char="•"/>
            </a:pPr>
            <a:r>
              <a:rPr lang="en-GB" b="1" i="0" u="none" strike="noStrike" dirty="0">
                <a:solidFill>
                  <a:schemeClr val="bg1"/>
                </a:solidFill>
                <a:effectLst/>
              </a:rPr>
              <a:t>Cover the Seeds</a:t>
            </a:r>
            <a:r>
              <a:rPr lang="en-GB" b="0" i="0" u="none" strike="noStrike" dirty="0">
                <a:solidFill>
                  <a:schemeClr val="bg1"/>
                </a:solidFill>
                <a:effectLst/>
              </a:rPr>
              <a:t>: Lightly press the seeds into the soil using your hands. You can also sprinkle a thin layer of soil on top if needed.</a:t>
            </a:r>
          </a:p>
          <a:p>
            <a:pPr marL="285750" indent="-285750" algn="l">
              <a:buFont typeface="Arial" panose="020B0604020202020204" pitchFamily="34" charset="0"/>
              <a:buChar char="•"/>
            </a:pPr>
            <a:r>
              <a:rPr lang="en-GB" b="1" i="0" u="none" strike="noStrike" dirty="0">
                <a:solidFill>
                  <a:schemeClr val="bg1"/>
                </a:solidFill>
                <a:effectLst/>
              </a:rPr>
              <a:t>Mist Again</a:t>
            </a:r>
            <a:r>
              <a:rPr lang="en-GB" b="0" i="0" u="none" strike="noStrike" dirty="0">
                <a:solidFill>
                  <a:schemeClr val="bg1"/>
                </a:solidFill>
                <a:effectLst/>
              </a:rPr>
              <a:t>: Lightly spray the seeds after sowing to ensure they’re settled and have enough moisture to start germinating.</a:t>
            </a:r>
          </a:p>
          <a:p>
            <a:pPr marL="285750" indent="-285750" algn="l">
              <a:buFont typeface="Arial" panose="020B0604020202020204" pitchFamily="34" charset="0"/>
              <a:buChar char="•"/>
            </a:pPr>
            <a:r>
              <a:rPr lang="en-GB" b="1" i="0" u="none" strike="noStrike" dirty="0">
                <a:solidFill>
                  <a:schemeClr val="bg1"/>
                </a:solidFill>
                <a:effectLst/>
              </a:rPr>
              <a:t>Cover and Germinate</a:t>
            </a:r>
          </a:p>
          <a:p>
            <a:pPr marL="285750" indent="-285750" algn="l">
              <a:buFont typeface="Arial" panose="020B0604020202020204" pitchFamily="34" charset="0"/>
              <a:buChar char="•"/>
            </a:pPr>
            <a:r>
              <a:rPr lang="en-GB" b="1" i="0" u="none" strike="noStrike" dirty="0">
                <a:solidFill>
                  <a:schemeClr val="bg1"/>
                </a:solidFill>
                <a:effectLst/>
              </a:rPr>
              <a:t>Cover the Tray</a:t>
            </a:r>
            <a:r>
              <a:rPr lang="en-GB" b="0" i="0" u="none" strike="noStrike" dirty="0">
                <a:solidFill>
                  <a:schemeClr val="bg1"/>
                </a:solidFill>
                <a:effectLst/>
              </a:rPr>
              <a:t>: Use a plastic dome, bag, or even a piece of cardboard to cover the tray and retain moisture. Keep the tray in a warm, dark place for the first few days to encourage germination.</a:t>
            </a:r>
          </a:p>
        </p:txBody>
      </p:sp>
    </p:spTree>
    <p:extLst>
      <p:ext uri="{BB962C8B-B14F-4D97-AF65-F5344CB8AC3E}">
        <p14:creationId xmlns:p14="http://schemas.microsoft.com/office/powerpoint/2010/main" val="328909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a:extLst>
            <a:ext uri="{FF2B5EF4-FFF2-40B4-BE49-F238E27FC236}">
              <a16:creationId xmlns:a16="http://schemas.microsoft.com/office/drawing/2014/main" id="{FC203363-8F20-E114-42D4-A15C1699774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AF27FDA-A510-0DB7-5236-81711EC414D4}"/>
              </a:ext>
            </a:extLst>
          </p:cNvPr>
          <p:cNvSpPr/>
          <p:nvPr/>
        </p:nvSpPr>
        <p:spPr>
          <a:xfrm>
            <a:off x="519854" y="78781"/>
            <a:ext cx="8104291"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Micro greens</a:t>
            </a:r>
          </a:p>
        </p:txBody>
      </p:sp>
      <p:sp>
        <p:nvSpPr>
          <p:cNvPr id="5" name="object 9">
            <a:extLst>
              <a:ext uri="{FF2B5EF4-FFF2-40B4-BE49-F238E27FC236}">
                <a16:creationId xmlns:a16="http://schemas.microsoft.com/office/drawing/2014/main" id="{CEF39DC6-32A6-129C-D22F-56CA0EC5F2CE}"/>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pic>
        <p:nvPicPr>
          <p:cNvPr id="12" name="Picture 11">
            <a:extLst>
              <a:ext uri="{FF2B5EF4-FFF2-40B4-BE49-F238E27FC236}">
                <a16:creationId xmlns:a16="http://schemas.microsoft.com/office/drawing/2014/main" id="{48915227-12D9-8066-F6CA-8A31CC01E2F7}"/>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6FA88990-3D8B-4E75-DD7D-EF9A0364AEEF}"/>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
        <p:nvSpPr>
          <p:cNvPr id="3" name="TextBox 2">
            <a:extLst>
              <a:ext uri="{FF2B5EF4-FFF2-40B4-BE49-F238E27FC236}">
                <a16:creationId xmlns:a16="http://schemas.microsoft.com/office/drawing/2014/main" id="{677749FA-AC6A-F306-E29E-7BF7AD76F783}"/>
              </a:ext>
            </a:extLst>
          </p:cNvPr>
          <p:cNvSpPr txBox="1"/>
          <p:nvPr/>
        </p:nvSpPr>
        <p:spPr>
          <a:xfrm>
            <a:off x="433820" y="1036744"/>
            <a:ext cx="8176406" cy="5632311"/>
          </a:xfrm>
          <a:prstGeom prst="rect">
            <a:avLst/>
          </a:prstGeom>
          <a:noFill/>
        </p:spPr>
        <p:txBody>
          <a:bodyPr wrap="square">
            <a:spAutoFit/>
          </a:bodyPr>
          <a:lstStyle/>
          <a:p>
            <a:pPr marL="285750" indent="-285750" algn="l">
              <a:buFont typeface="Arial" panose="020B0604020202020204" pitchFamily="34" charset="0"/>
              <a:buChar char="•"/>
            </a:pPr>
            <a:r>
              <a:rPr lang="en-GB" b="1" i="0" u="none" strike="noStrike" dirty="0">
                <a:solidFill>
                  <a:schemeClr val="bg1"/>
                </a:solidFill>
                <a:effectLst/>
              </a:rPr>
              <a:t>Check Daily</a:t>
            </a:r>
            <a:r>
              <a:rPr lang="en-GB" b="0" i="0" u="none" strike="noStrike" dirty="0">
                <a:solidFill>
                  <a:schemeClr val="bg1"/>
                </a:solidFill>
                <a:effectLst/>
              </a:rPr>
              <a:t>: Lift the cover daily to check moisture levels. Mist the soil as needed to keep it damp.</a:t>
            </a:r>
          </a:p>
          <a:p>
            <a:pPr marL="285750" indent="-285750" algn="l">
              <a:buFont typeface="Arial" panose="020B0604020202020204" pitchFamily="34" charset="0"/>
              <a:buChar char="•"/>
            </a:pPr>
            <a:r>
              <a:rPr lang="en-GB" b="1" i="0" u="none" strike="noStrike" dirty="0">
                <a:solidFill>
                  <a:schemeClr val="bg1"/>
                </a:solidFill>
                <a:effectLst/>
              </a:rPr>
              <a:t>Provide Light and Water</a:t>
            </a:r>
          </a:p>
          <a:p>
            <a:pPr marL="285750" indent="-285750" algn="l">
              <a:buFont typeface="Arial" panose="020B0604020202020204" pitchFamily="34" charset="0"/>
              <a:buChar char="•"/>
            </a:pPr>
            <a:r>
              <a:rPr lang="en-GB" b="1" i="0" u="none" strike="noStrike" dirty="0">
                <a:solidFill>
                  <a:schemeClr val="bg1"/>
                </a:solidFill>
                <a:effectLst/>
              </a:rPr>
              <a:t>Move to Light</a:t>
            </a:r>
            <a:r>
              <a:rPr lang="en-GB" b="0" i="0" u="none" strike="noStrike" dirty="0">
                <a:solidFill>
                  <a:schemeClr val="bg1"/>
                </a:solidFill>
                <a:effectLst/>
              </a:rPr>
              <a:t>: Once the seeds start to sprout (usually within 2-7 days), move the tray to a bright spot or under grow lights. If using grow lights, keep them about 6-12 inches above the plants and run them for about 12-16 hours a day.</a:t>
            </a:r>
          </a:p>
          <a:p>
            <a:pPr marL="285750" indent="-285750" algn="l">
              <a:buFont typeface="Arial" panose="020B0604020202020204" pitchFamily="34" charset="0"/>
              <a:buChar char="•"/>
            </a:pPr>
            <a:r>
              <a:rPr lang="en-GB" b="1" i="0" u="none" strike="noStrike" dirty="0">
                <a:solidFill>
                  <a:schemeClr val="bg1"/>
                </a:solidFill>
                <a:effectLst/>
              </a:rPr>
              <a:t>Bottom Watering</a:t>
            </a:r>
            <a:r>
              <a:rPr lang="en-GB" b="0" i="0" u="none" strike="noStrike" dirty="0">
                <a:solidFill>
                  <a:schemeClr val="bg1"/>
                </a:solidFill>
                <a:effectLst/>
              </a:rPr>
              <a:t>: To avoid disturbing the seedlings, you can water from the bottom by adding water to a second tray and placing the microgreen tray on top for a few minutes. This lets the soil soak up moisture without washing away seeds or roots.</a:t>
            </a:r>
          </a:p>
          <a:p>
            <a:pPr marL="285750" indent="-285750" algn="l">
              <a:buFont typeface="Arial" panose="020B0604020202020204" pitchFamily="34" charset="0"/>
              <a:buChar char="•"/>
            </a:pPr>
            <a:r>
              <a:rPr lang="en-GB" b="1" i="0" u="none" strike="noStrike" dirty="0">
                <a:solidFill>
                  <a:schemeClr val="bg1"/>
                </a:solidFill>
                <a:effectLst/>
              </a:rPr>
              <a:t>Harvesting</a:t>
            </a:r>
          </a:p>
          <a:p>
            <a:pPr marL="285750" indent="-285750" algn="l">
              <a:buFont typeface="Arial" panose="020B0604020202020204" pitchFamily="34" charset="0"/>
              <a:buChar char="•"/>
            </a:pPr>
            <a:r>
              <a:rPr lang="en-GB" b="0" i="0" u="none" strike="noStrike" dirty="0">
                <a:solidFill>
                  <a:schemeClr val="bg1"/>
                </a:solidFill>
                <a:effectLst/>
              </a:rPr>
              <a:t>Microgreens are typically ready to harvest when they reach 1-3 inches tall and have developed their first true leaves (about 1-3 weeks, depending on the variety).</a:t>
            </a:r>
          </a:p>
          <a:p>
            <a:pPr marL="285750" indent="-285750" algn="l">
              <a:buFont typeface="Arial" panose="020B0604020202020204" pitchFamily="34" charset="0"/>
              <a:buChar char="•"/>
            </a:pPr>
            <a:r>
              <a:rPr lang="en-GB" b="1" i="0" u="none" strike="noStrike" dirty="0">
                <a:solidFill>
                  <a:schemeClr val="bg1"/>
                </a:solidFill>
                <a:effectLst/>
              </a:rPr>
              <a:t>Harvest with Scissors</a:t>
            </a:r>
            <a:r>
              <a:rPr lang="en-GB" b="0" i="0" u="none" strike="noStrike" dirty="0">
                <a:solidFill>
                  <a:schemeClr val="bg1"/>
                </a:solidFill>
                <a:effectLst/>
              </a:rPr>
              <a:t>: Use clean scissors to snip the greens just above the soil line.</a:t>
            </a:r>
          </a:p>
          <a:p>
            <a:pPr marL="285750" indent="-285750" algn="l">
              <a:buFont typeface="Arial" panose="020B0604020202020204" pitchFamily="34" charset="0"/>
              <a:buChar char="•"/>
            </a:pPr>
            <a:r>
              <a:rPr lang="en-GB" b="1" i="0" u="none" strike="noStrike" dirty="0">
                <a:solidFill>
                  <a:schemeClr val="bg1"/>
                </a:solidFill>
                <a:effectLst/>
              </a:rPr>
              <a:t>Rinse and Store</a:t>
            </a:r>
            <a:r>
              <a:rPr lang="en-GB" b="0" i="0" u="none" strike="noStrike" dirty="0">
                <a:solidFill>
                  <a:schemeClr val="bg1"/>
                </a:solidFill>
                <a:effectLst/>
              </a:rPr>
              <a:t>: After harvesting, rinse the greens gently and pat them dry. Microgreens can be stored in a sealed container in the fridge for up to a week.</a:t>
            </a:r>
          </a:p>
        </p:txBody>
      </p:sp>
    </p:spTree>
    <p:extLst>
      <p:ext uri="{BB962C8B-B14F-4D97-AF65-F5344CB8AC3E}">
        <p14:creationId xmlns:p14="http://schemas.microsoft.com/office/powerpoint/2010/main" val="266029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a:extLst>
            <a:ext uri="{FF2B5EF4-FFF2-40B4-BE49-F238E27FC236}">
              <a16:creationId xmlns:a16="http://schemas.microsoft.com/office/drawing/2014/main" id="{306D4334-1B89-81A1-A897-8E588EBE58A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2D4CC8A-A8E7-63FF-DD02-69DC8DAB94CD}"/>
              </a:ext>
            </a:extLst>
          </p:cNvPr>
          <p:cNvSpPr/>
          <p:nvPr/>
        </p:nvSpPr>
        <p:spPr>
          <a:xfrm>
            <a:off x="519854" y="78781"/>
            <a:ext cx="8104291"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Micro greens – Growing time</a:t>
            </a:r>
          </a:p>
        </p:txBody>
      </p:sp>
      <p:sp>
        <p:nvSpPr>
          <p:cNvPr id="5" name="object 9">
            <a:extLst>
              <a:ext uri="{FF2B5EF4-FFF2-40B4-BE49-F238E27FC236}">
                <a16:creationId xmlns:a16="http://schemas.microsoft.com/office/drawing/2014/main" id="{22A6605F-EF4B-6D51-45AB-90EE2425A5CF}"/>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pic>
        <p:nvPicPr>
          <p:cNvPr id="12" name="Picture 11">
            <a:extLst>
              <a:ext uri="{FF2B5EF4-FFF2-40B4-BE49-F238E27FC236}">
                <a16:creationId xmlns:a16="http://schemas.microsoft.com/office/drawing/2014/main" id="{401DDD09-23E7-18CF-A5FB-5FDEBDD46E21}"/>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B1010585-2626-9B26-8CB9-ACC381AC54C5}"/>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
        <p:nvSpPr>
          <p:cNvPr id="6" name="TextBox 5">
            <a:extLst>
              <a:ext uri="{FF2B5EF4-FFF2-40B4-BE49-F238E27FC236}">
                <a16:creationId xmlns:a16="http://schemas.microsoft.com/office/drawing/2014/main" id="{93577778-C1A2-C442-AAB0-BBBBA2FA1727}"/>
              </a:ext>
            </a:extLst>
          </p:cNvPr>
          <p:cNvSpPr txBox="1"/>
          <p:nvPr/>
        </p:nvSpPr>
        <p:spPr>
          <a:xfrm>
            <a:off x="418254" y="1193382"/>
            <a:ext cx="8493014" cy="4770537"/>
          </a:xfrm>
          <a:prstGeom prst="rect">
            <a:avLst/>
          </a:prstGeom>
          <a:noFill/>
        </p:spPr>
        <p:txBody>
          <a:bodyPr wrap="square">
            <a:spAutoFit/>
          </a:bodyPr>
          <a:lstStyle/>
          <a:p>
            <a:r>
              <a:rPr lang="en-GB" sz="1600" b="1" dirty="0">
                <a:solidFill>
                  <a:schemeClr val="bg1"/>
                </a:solidFill>
              </a:rPr>
              <a:t>Micro Cress</a:t>
            </a:r>
            <a:r>
              <a:rPr lang="en-GB" sz="1600" dirty="0">
                <a:solidFill>
                  <a:schemeClr val="bg1"/>
                </a:solidFill>
              </a:rPr>
              <a:t>: </a:t>
            </a:r>
            <a:r>
              <a:rPr lang="en-GB" sz="1600" b="1" dirty="0">
                <a:solidFill>
                  <a:schemeClr val="bg1"/>
                </a:solidFill>
              </a:rPr>
              <a:t>2-3 days</a:t>
            </a:r>
            <a:endParaRPr lang="en-GB" sz="1600" dirty="0">
              <a:solidFill>
                <a:schemeClr val="bg1"/>
              </a:solidFill>
            </a:endParaRPr>
          </a:p>
          <a:p>
            <a:r>
              <a:rPr lang="en-GB" sz="1600" dirty="0">
                <a:solidFill>
                  <a:schemeClr val="bg1"/>
                </a:solidFill>
              </a:rPr>
              <a:t>Cress is one of the fastest-germinating microgreens, often showing sprouts within 48 hours.</a:t>
            </a:r>
          </a:p>
          <a:p>
            <a:endParaRPr lang="en-GB" sz="1600" dirty="0">
              <a:solidFill>
                <a:schemeClr val="bg1"/>
              </a:solidFill>
            </a:endParaRPr>
          </a:p>
          <a:p>
            <a:r>
              <a:rPr lang="en-GB" sz="1600" b="1" dirty="0">
                <a:solidFill>
                  <a:schemeClr val="bg1"/>
                </a:solidFill>
              </a:rPr>
              <a:t>Micro Rocket</a:t>
            </a:r>
            <a:r>
              <a:rPr lang="en-GB" sz="1600" dirty="0">
                <a:solidFill>
                  <a:schemeClr val="bg1"/>
                </a:solidFill>
              </a:rPr>
              <a:t>: </a:t>
            </a:r>
            <a:r>
              <a:rPr lang="en-GB" sz="1600" b="1" dirty="0">
                <a:solidFill>
                  <a:schemeClr val="bg1"/>
                </a:solidFill>
              </a:rPr>
              <a:t>2-3 days</a:t>
            </a:r>
            <a:endParaRPr lang="en-GB" sz="1600" dirty="0">
              <a:solidFill>
                <a:schemeClr val="bg1"/>
              </a:solidFill>
            </a:endParaRPr>
          </a:p>
          <a:p>
            <a:r>
              <a:rPr lang="en-GB" sz="1600" dirty="0">
                <a:solidFill>
                  <a:schemeClr val="bg1"/>
                </a:solidFill>
              </a:rPr>
              <a:t>Arugula or rocket microgreens germinate very quickly and can start sprouting within 2 days under optimal conditions.</a:t>
            </a:r>
          </a:p>
          <a:p>
            <a:endParaRPr lang="en-GB" sz="1600" dirty="0">
              <a:solidFill>
                <a:schemeClr val="bg1"/>
              </a:solidFill>
            </a:endParaRPr>
          </a:p>
          <a:p>
            <a:r>
              <a:rPr lang="en-GB" sz="1600" b="1" dirty="0">
                <a:solidFill>
                  <a:schemeClr val="bg1"/>
                </a:solidFill>
              </a:rPr>
              <a:t>Pea Shoots</a:t>
            </a:r>
            <a:r>
              <a:rPr lang="en-GB" sz="1600" dirty="0">
                <a:solidFill>
                  <a:schemeClr val="bg1"/>
                </a:solidFill>
              </a:rPr>
              <a:t>: </a:t>
            </a:r>
            <a:r>
              <a:rPr lang="en-GB" sz="1600" b="1" dirty="0">
                <a:solidFill>
                  <a:schemeClr val="bg1"/>
                </a:solidFill>
              </a:rPr>
              <a:t>2-4 days</a:t>
            </a:r>
            <a:endParaRPr lang="en-GB" sz="1600" dirty="0">
              <a:solidFill>
                <a:schemeClr val="bg1"/>
              </a:solidFill>
            </a:endParaRPr>
          </a:p>
          <a:p>
            <a:r>
              <a:rPr lang="en-GB" sz="1600" dirty="0">
                <a:solidFill>
                  <a:schemeClr val="bg1"/>
                </a:solidFill>
              </a:rPr>
              <a:t>Pea shoots germinate quickly, often sprouting within 2-3 days, especially if the seeds are soaked in water for 8-12 hours before planting.</a:t>
            </a:r>
          </a:p>
          <a:p>
            <a:endParaRPr lang="en-GB" sz="1600" dirty="0">
              <a:solidFill>
                <a:schemeClr val="bg1"/>
              </a:solidFill>
            </a:endParaRPr>
          </a:p>
          <a:p>
            <a:endParaRPr lang="en-GB" sz="1600" dirty="0">
              <a:solidFill>
                <a:schemeClr val="bg1"/>
              </a:solidFill>
            </a:endParaRPr>
          </a:p>
          <a:p>
            <a:r>
              <a:rPr lang="en-GB" sz="1600" b="1" dirty="0">
                <a:solidFill>
                  <a:schemeClr val="bg1"/>
                </a:solidFill>
              </a:rPr>
              <a:t>Micro Basil</a:t>
            </a:r>
            <a:r>
              <a:rPr lang="en-GB" sz="1600" dirty="0">
                <a:solidFill>
                  <a:schemeClr val="bg1"/>
                </a:solidFill>
              </a:rPr>
              <a:t>: </a:t>
            </a:r>
            <a:r>
              <a:rPr lang="en-GB" sz="1600" b="1" dirty="0">
                <a:solidFill>
                  <a:schemeClr val="bg1"/>
                </a:solidFill>
              </a:rPr>
              <a:t>5-7 days</a:t>
            </a:r>
            <a:endParaRPr lang="en-GB" sz="1600" dirty="0">
              <a:solidFill>
                <a:schemeClr val="bg1"/>
              </a:solidFill>
            </a:endParaRPr>
          </a:p>
          <a:p>
            <a:r>
              <a:rPr lang="en-GB" sz="1600" dirty="0">
                <a:solidFill>
                  <a:schemeClr val="bg1"/>
                </a:solidFill>
              </a:rPr>
              <a:t>Basil is slightly slower to germinate compared to other microgreens and prefers warmth for optimal germination.</a:t>
            </a:r>
          </a:p>
          <a:p>
            <a:endParaRPr lang="en-GB" sz="1600" dirty="0">
              <a:solidFill>
                <a:schemeClr val="bg1"/>
              </a:solidFill>
            </a:endParaRPr>
          </a:p>
          <a:p>
            <a:r>
              <a:rPr lang="en-GB" sz="1600" b="1" dirty="0">
                <a:solidFill>
                  <a:schemeClr val="bg1"/>
                </a:solidFill>
              </a:rPr>
              <a:t>Micro Coriander</a:t>
            </a:r>
            <a:r>
              <a:rPr lang="en-GB" sz="1600" dirty="0">
                <a:solidFill>
                  <a:schemeClr val="bg1"/>
                </a:solidFill>
              </a:rPr>
              <a:t>: </a:t>
            </a:r>
            <a:r>
              <a:rPr lang="en-GB" sz="1600" b="1" dirty="0">
                <a:solidFill>
                  <a:schemeClr val="bg1"/>
                </a:solidFill>
              </a:rPr>
              <a:t>7-10 days</a:t>
            </a:r>
            <a:endParaRPr lang="en-GB" sz="1600" dirty="0">
              <a:solidFill>
                <a:schemeClr val="bg1"/>
              </a:solidFill>
            </a:endParaRPr>
          </a:p>
          <a:p>
            <a:r>
              <a:rPr lang="en-GB" sz="1600" dirty="0">
                <a:solidFill>
                  <a:schemeClr val="bg1"/>
                </a:solidFill>
              </a:rPr>
              <a:t>Coriander seeds take longer to germinate due to their hard outer shell. Splitting or crushing the seeds gently before sowing can speed up germination.</a:t>
            </a:r>
          </a:p>
        </p:txBody>
      </p:sp>
    </p:spTree>
    <p:extLst>
      <p:ext uri="{BB962C8B-B14F-4D97-AF65-F5344CB8AC3E}">
        <p14:creationId xmlns:p14="http://schemas.microsoft.com/office/powerpoint/2010/main" val="234867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a:extLst>
            <a:ext uri="{FF2B5EF4-FFF2-40B4-BE49-F238E27FC236}">
              <a16:creationId xmlns:a16="http://schemas.microsoft.com/office/drawing/2014/main" id="{40ABDB5B-381E-F6E3-C123-DA1E46BAB24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3B53869-529D-1776-B652-BCE5888C04C2}"/>
              </a:ext>
            </a:extLst>
          </p:cNvPr>
          <p:cNvSpPr/>
          <p:nvPr/>
        </p:nvSpPr>
        <p:spPr>
          <a:xfrm>
            <a:off x="519854" y="78781"/>
            <a:ext cx="8104291"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Micro cress</a:t>
            </a:r>
          </a:p>
        </p:txBody>
      </p:sp>
      <p:sp>
        <p:nvSpPr>
          <p:cNvPr id="5" name="object 9">
            <a:extLst>
              <a:ext uri="{FF2B5EF4-FFF2-40B4-BE49-F238E27FC236}">
                <a16:creationId xmlns:a16="http://schemas.microsoft.com/office/drawing/2014/main" id="{E1A2866C-986A-1BAC-8FFB-0FBFDAD3F082}"/>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pic>
        <p:nvPicPr>
          <p:cNvPr id="12" name="Picture 11">
            <a:extLst>
              <a:ext uri="{FF2B5EF4-FFF2-40B4-BE49-F238E27FC236}">
                <a16:creationId xmlns:a16="http://schemas.microsoft.com/office/drawing/2014/main" id="{EDD6DCA6-9BA7-B620-7B11-B7F1C3134655}"/>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3C577F98-A135-068C-4987-7CC9F1CDACE2}"/>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
        <p:nvSpPr>
          <p:cNvPr id="6" name="TextBox 5">
            <a:extLst>
              <a:ext uri="{FF2B5EF4-FFF2-40B4-BE49-F238E27FC236}">
                <a16:creationId xmlns:a16="http://schemas.microsoft.com/office/drawing/2014/main" id="{36C47399-C28C-D0A8-39F7-70E1A08C3696}"/>
              </a:ext>
            </a:extLst>
          </p:cNvPr>
          <p:cNvSpPr txBox="1"/>
          <p:nvPr/>
        </p:nvSpPr>
        <p:spPr>
          <a:xfrm>
            <a:off x="418254" y="1193382"/>
            <a:ext cx="8493014" cy="2308324"/>
          </a:xfrm>
          <a:prstGeom prst="rect">
            <a:avLst/>
          </a:prstGeom>
          <a:noFill/>
        </p:spPr>
        <p:txBody>
          <a:bodyPr wrap="square">
            <a:spAutoFit/>
          </a:bodyPr>
          <a:lstStyle/>
          <a:p>
            <a:r>
              <a:rPr lang="en-GB" b="1" dirty="0">
                <a:solidFill>
                  <a:schemeClr val="bg1"/>
                </a:solidFill>
              </a:rPr>
              <a:t>Days 1-3</a:t>
            </a:r>
            <a:r>
              <a:rPr lang="en-GB" dirty="0">
                <a:solidFill>
                  <a:schemeClr val="bg1"/>
                </a:solidFill>
              </a:rPr>
              <a:t>: Seeds are sown and start to germinate quickly, often sprouting within the first 24–48 hours.</a:t>
            </a:r>
          </a:p>
          <a:p>
            <a:endParaRPr lang="en-GB" b="1" dirty="0">
              <a:solidFill>
                <a:schemeClr val="bg1"/>
              </a:solidFill>
            </a:endParaRPr>
          </a:p>
          <a:p>
            <a:r>
              <a:rPr lang="en-GB" b="1" dirty="0">
                <a:solidFill>
                  <a:schemeClr val="bg1"/>
                </a:solidFill>
              </a:rPr>
              <a:t>Days 4-7</a:t>
            </a:r>
            <a:r>
              <a:rPr lang="en-GB" dirty="0">
                <a:solidFill>
                  <a:schemeClr val="bg1"/>
                </a:solidFill>
              </a:rPr>
              <a:t>: Rapid growth as the seed leaves (cotyledons) expand, giving the micro cress its recognisable shape.</a:t>
            </a:r>
          </a:p>
          <a:p>
            <a:endParaRPr lang="en-GB" b="1" dirty="0">
              <a:solidFill>
                <a:schemeClr val="bg1"/>
              </a:solidFill>
            </a:endParaRPr>
          </a:p>
          <a:p>
            <a:r>
              <a:rPr lang="en-GB" b="1" dirty="0">
                <a:solidFill>
                  <a:schemeClr val="bg1"/>
                </a:solidFill>
              </a:rPr>
              <a:t>Days 8-14</a:t>
            </a:r>
            <a:r>
              <a:rPr lang="en-GB" dirty="0">
                <a:solidFill>
                  <a:schemeClr val="bg1"/>
                </a:solidFill>
              </a:rPr>
              <a:t>: The first true leaves start to form, and the micro cress reaches its peak flavour, size, and nutrient density. </a:t>
            </a:r>
          </a:p>
        </p:txBody>
      </p:sp>
    </p:spTree>
    <p:extLst>
      <p:ext uri="{BB962C8B-B14F-4D97-AF65-F5344CB8AC3E}">
        <p14:creationId xmlns:p14="http://schemas.microsoft.com/office/powerpoint/2010/main" val="29797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a:extLst>
            <a:ext uri="{FF2B5EF4-FFF2-40B4-BE49-F238E27FC236}">
              <a16:creationId xmlns:a16="http://schemas.microsoft.com/office/drawing/2014/main" id="{F94D3B1C-89D6-5748-441A-1D7F1E29EA2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2826F6C-C4EE-247C-8786-B188414A46D5}"/>
              </a:ext>
            </a:extLst>
          </p:cNvPr>
          <p:cNvSpPr/>
          <p:nvPr/>
        </p:nvSpPr>
        <p:spPr>
          <a:xfrm>
            <a:off x="519854" y="78781"/>
            <a:ext cx="8104291"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Pea shoots</a:t>
            </a:r>
          </a:p>
        </p:txBody>
      </p:sp>
      <p:sp>
        <p:nvSpPr>
          <p:cNvPr id="5" name="object 9">
            <a:extLst>
              <a:ext uri="{FF2B5EF4-FFF2-40B4-BE49-F238E27FC236}">
                <a16:creationId xmlns:a16="http://schemas.microsoft.com/office/drawing/2014/main" id="{4C950535-9D97-6A9F-F9EB-C25F8BE7AC48}"/>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pic>
        <p:nvPicPr>
          <p:cNvPr id="12" name="Picture 11">
            <a:extLst>
              <a:ext uri="{FF2B5EF4-FFF2-40B4-BE49-F238E27FC236}">
                <a16:creationId xmlns:a16="http://schemas.microsoft.com/office/drawing/2014/main" id="{905220E7-50A7-7FEC-5468-42F4F4C17BCF}"/>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9E9E8D30-93B4-9D16-27AB-58FF13E92A25}"/>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
        <p:nvSpPr>
          <p:cNvPr id="6" name="TextBox 5">
            <a:extLst>
              <a:ext uri="{FF2B5EF4-FFF2-40B4-BE49-F238E27FC236}">
                <a16:creationId xmlns:a16="http://schemas.microsoft.com/office/drawing/2014/main" id="{062D842B-218F-2773-156E-4E7D92F972AF}"/>
              </a:ext>
            </a:extLst>
          </p:cNvPr>
          <p:cNvSpPr txBox="1"/>
          <p:nvPr/>
        </p:nvSpPr>
        <p:spPr>
          <a:xfrm>
            <a:off x="418254" y="1193382"/>
            <a:ext cx="8493014" cy="3693319"/>
          </a:xfrm>
          <a:prstGeom prst="rect">
            <a:avLst/>
          </a:prstGeom>
          <a:noFill/>
        </p:spPr>
        <p:txBody>
          <a:bodyPr wrap="square">
            <a:spAutoFit/>
          </a:bodyPr>
          <a:lstStyle/>
          <a:p>
            <a:r>
              <a:rPr lang="en-GB" b="1" dirty="0">
                <a:solidFill>
                  <a:schemeClr val="bg1"/>
                </a:solidFill>
              </a:rPr>
              <a:t>Days 1–3</a:t>
            </a:r>
            <a:r>
              <a:rPr lang="en-GB" dirty="0">
                <a:solidFill>
                  <a:schemeClr val="bg1"/>
                </a:solidFill>
              </a:rPr>
              <a:t>: The pea seeds begin to germinate after being soaked, with tiny roots and shoots emerging.</a:t>
            </a:r>
          </a:p>
          <a:p>
            <a:endParaRPr lang="en-GB" b="1" dirty="0">
              <a:solidFill>
                <a:schemeClr val="bg1"/>
              </a:solidFill>
            </a:endParaRPr>
          </a:p>
          <a:p>
            <a:r>
              <a:rPr lang="en-GB" b="1" dirty="0">
                <a:solidFill>
                  <a:schemeClr val="bg1"/>
                </a:solidFill>
              </a:rPr>
              <a:t>Days 4–7</a:t>
            </a:r>
            <a:r>
              <a:rPr lang="en-GB" dirty="0">
                <a:solidFill>
                  <a:schemeClr val="bg1"/>
                </a:solidFill>
              </a:rPr>
              <a:t>: Rapid growth takes place as the initial leaves (cotyledons) and stems develop. By the end of this week, you’ll see small shoots forming.</a:t>
            </a:r>
          </a:p>
          <a:p>
            <a:endParaRPr lang="en-GB" b="1" dirty="0">
              <a:solidFill>
                <a:schemeClr val="bg1"/>
              </a:solidFill>
            </a:endParaRPr>
          </a:p>
          <a:p>
            <a:r>
              <a:rPr lang="en-GB" b="1" dirty="0">
                <a:solidFill>
                  <a:schemeClr val="bg1"/>
                </a:solidFill>
              </a:rPr>
              <a:t>Days 10–14</a:t>
            </a:r>
            <a:r>
              <a:rPr lang="en-GB" dirty="0">
                <a:solidFill>
                  <a:schemeClr val="bg1"/>
                </a:solidFill>
              </a:rPr>
              <a:t>: The pea shoots reach an ideal height of around 3–5 inches, with tender stems and small leaves, making this a common harvest stage for young, delicate shoots.</a:t>
            </a:r>
          </a:p>
          <a:p>
            <a:endParaRPr lang="en-GB" b="1" dirty="0">
              <a:solidFill>
                <a:schemeClr val="bg1"/>
              </a:solidFill>
            </a:endParaRPr>
          </a:p>
          <a:p>
            <a:r>
              <a:rPr lang="en-GB" b="1" dirty="0">
                <a:solidFill>
                  <a:schemeClr val="bg1"/>
                </a:solidFill>
              </a:rPr>
              <a:t>Days 15–21</a:t>
            </a:r>
            <a:r>
              <a:rPr lang="en-GB" dirty="0">
                <a:solidFill>
                  <a:schemeClr val="bg1"/>
                </a:solidFill>
              </a:rPr>
              <a:t>: The shoots grow taller and may produce tendrils and slightly larger leaves. Pea shoots harvested at this stage are a bit more substantial and have a slightly stronger flavour, which some consumers prefer.</a:t>
            </a:r>
          </a:p>
        </p:txBody>
      </p:sp>
    </p:spTree>
    <p:extLst>
      <p:ext uri="{BB962C8B-B14F-4D97-AF65-F5344CB8AC3E}">
        <p14:creationId xmlns:p14="http://schemas.microsoft.com/office/powerpoint/2010/main" val="44435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a:extLst>
            <a:ext uri="{FF2B5EF4-FFF2-40B4-BE49-F238E27FC236}">
              <a16:creationId xmlns:a16="http://schemas.microsoft.com/office/drawing/2014/main" id="{0CCA74EB-7BD9-ABCB-13C1-A17CE6AB6C3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BBC4CA2-14FD-D187-083F-29759CF21F7E}"/>
              </a:ext>
            </a:extLst>
          </p:cNvPr>
          <p:cNvSpPr/>
          <p:nvPr/>
        </p:nvSpPr>
        <p:spPr>
          <a:xfrm>
            <a:off x="519854" y="78781"/>
            <a:ext cx="8104291"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Why micro herbs, sprouting, edible flowers?</a:t>
            </a:r>
          </a:p>
        </p:txBody>
      </p:sp>
      <p:sp>
        <p:nvSpPr>
          <p:cNvPr id="5" name="object 9">
            <a:extLst>
              <a:ext uri="{FF2B5EF4-FFF2-40B4-BE49-F238E27FC236}">
                <a16:creationId xmlns:a16="http://schemas.microsoft.com/office/drawing/2014/main" id="{4EDC7D6E-A3F9-EA15-B4ED-DE9082832787}"/>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sp>
        <p:nvSpPr>
          <p:cNvPr id="9" name="object 9">
            <a:extLst>
              <a:ext uri="{FF2B5EF4-FFF2-40B4-BE49-F238E27FC236}">
                <a16:creationId xmlns:a16="http://schemas.microsoft.com/office/drawing/2014/main" id="{AA879B65-CE87-F755-06B7-1A8B3C30CE6F}"/>
              </a:ext>
            </a:extLst>
          </p:cNvPr>
          <p:cNvSpPr txBox="1"/>
          <p:nvPr/>
        </p:nvSpPr>
        <p:spPr>
          <a:xfrm>
            <a:off x="391689" y="1647175"/>
            <a:ext cx="8621179" cy="2027252"/>
          </a:xfrm>
          <a:prstGeom prst="rect">
            <a:avLst/>
          </a:prstGeom>
        </p:spPr>
        <p:txBody>
          <a:bodyPr vert="horz" wrap="square" lIns="0" tIns="11206" rIns="0" bIns="0" rtlCol="0" anchor="t">
            <a:spAutoFit/>
          </a:bodyPr>
          <a:lstStyle/>
          <a:p>
            <a:pPr marL="352986" marR="4483" indent="-342900">
              <a:spcBef>
                <a:spcPts val="106"/>
              </a:spcBef>
              <a:buFont typeface="Arial" panose="020B0604020202020204" pitchFamily="34" charset="0"/>
              <a:buChar char="•"/>
              <a:tabLst>
                <a:tab pos="1418740" algn="l"/>
              </a:tabLst>
              <a:defRPr/>
            </a:pPr>
            <a:r>
              <a:rPr kumimoji="0" lang="en-GB" kern="1200" cap="none" spc="0" normalizeH="0" baseline="0" noProof="0" dirty="0">
                <a:ln>
                  <a:noFill/>
                </a:ln>
                <a:solidFill>
                  <a:schemeClr val="bg1"/>
                </a:solidFill>
                <a:uLnTx/>
                <a:uFillTx/>
                <a:latin typeface="Arial" panose="020B0604020202020204" pitchFamily="34" charset="0"/>
                <a:ea typeface="Lato Black"/>
                <a:cs typeface="Arial" panose="020B0604020202020204" pitchFamily="34" charset="0"/>
              </a:rPr>
              <a:t>Science of biology &amp; nature</a:t>
            </a:r>
          </a:p>
          <a:p>
            <a:pPr marL="352986" marR="4483" indent="-342900">
              <a:spcBef>
                <a:spcPts val="106"/>
              </a:spcBef>
              <a:buFont typeface="Arial" panose="020B0604020202020204" pitchFamily="34" charset="0"/>
              <a:buChar char="•"/>
              <a:tabLst>
                <a:tab pos="1418740" algn="l"/>
              </a:tabLst>
              <a:defRPr/>
            </a:pPr>
            <a:r>
              <a:rPr lang="en-GB" b="0" i="0" u="none" strike="noStrike" dirty="0">
                <a:solidFill>
                  <a:schemeClr val="bg1"/>
                </a:solidFill>
                <a:effectLst/>
                <a:latin typeface="Arial" panose="020B0604020202020204" pitchFamily="34" charset="0"/>
                <a:ea typeface="Lato Black"/>
                <a:cs typeface="Arial" panose="020B0604020202020204" pitchFamily="34" charset="0"/>
              </a:rPr>
              <a:t>Connection with nature</a:t>
            </a:r>
          </a:p>
          <a:p>
            <a:pPr marL="352986" marR="4483" indent="-342900">
              <a:spcBef>
                <a:spcPts val="106"/>
              </a:spcBef>
              <a:buFont typeface="Arial" panose="020B0604020202020204" pitchFamily="34" charset="0"/>
              <a:buChar char="•"/>
              <a:tabLst>
                <a:tab pos="1418740" algn="l"/>
              </a:tabLst>
              <a:defRPr/>
            </a:pPr>
            <a:r>
              <a:rPr kumimoji="0" lang="en-GB" kern="1200" cap="none" spc="0" normalizeH="0" baseline="0" noProof="0" dirty="0">
                <a:ln>
                  <a:noFill/>
                </a:ln>
                <a:solidFill>
                  <a:schemeClr val="bg1"/>
                </a:solidFill>
                <a:uLnTx/>
                <a:uFillTx/>
                <a:latin typeface="Arial" panose="020B0604020202020204" pitchFamily="34" charset="0"/>
                <a:ea typeface="Lato Black"/>
                <a:cs typeface="Arial" panose="020B0604020202020204" pitchFamily="34" charset="0"/>
              </a:rPr>
              <a:t>Connection and affiliation with farmers / agriculture</a:t>
            </a:r>
          </a:p>
          <a:p>
            <a:pPr marL="352986" marR="4483" indent="-342900">
              <a:spcBef>
                <a:spcPts val="106"/>
              </a:spcBef>
              <a:buFont typeface="Arial" panose="020B0604020202020204" pitchFamily="34" charset="0"/>
              <a:buChar char="•"/>
              <a:tabLst>
                <a:tab pos="1418740" algn="l"/>
              </a:tabLst>
              <a:defRPr/>
            </a:pPr>
            <a:r>
              <a:rPr kumimoji="0" lang="en-GB" kern="1200" cap="none" spc="0" normalizeH="0" baseline="0" noProof="0" dirty="0">
                <a:ln>
                  <a:noFill/>
                </a:ln>
                <a:solidFill>
                  <a:schemeClr val="bg1"/>
                </a:solidFill>
                <a:uLnTx/>
                <a:uFillTx/>
                <a:latin typeface="Arial" panose="020B0604020202020204" pitchFamily="34" charset="0"/>
                <a:ea typeface="Lato Black"/>
                <a:cs typeface="Arial" panose="020B0604020202020204" pitchFamily="34" charset="0"/>
              </a:rPr>
              <a:t>Reminder of food being ‘alive’ and nourishing us</a:t>
            </a:r>
            <a:endParaRPr lang="en-GB" b="0" i="0" u="none" strike="noStrike" dirty="0">
              <a:solidFill>
                <a:schemeClr val="bg1"/>
              </a:solidFill>
              <a:effectLst/>
              <a:latin typeface="Arial" panose="020B0604020202020204" pitchFamily="34" charset="0"/>
              <a:cs typeface="Arial" panose="020B0604020202020204" pitchFamily="34" charset="0"/>
            </a:endParaRPr>
          </a:p>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r>
              <a:rPr lang="en-GB" b="0" i="0" u="none" strike="noStrike" dirty="0">
                <a:solidFill>
                  <a:schemeClr val="bg1"/>
                </a:solidFill>
                <a:effectLst/>
                <a:latin typeface="Arial" panose="020B0604020202020204" pitchFamily="34" charset="0"/>
                <a:cs typeface="Arial" panose="020B0604020202020204" pitchFamily="34" charset="0"/>
              </a:rPr>
              <a:t>Diversity of ingredients</a:t>
            </a:r>
          </a:p>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r>
              <a:rPr kumimoji="0" lang="en-GB" kern="1200" cap="none" spc="0" normalizeH="0" baseline="0" noProof="0" dirty="0">
                <a:ln>
                  <a:noFill/>
                </a:ln>
                <a:solidFill>
                  <a:schemeClr val="bg1"/>
                </a:solidFill>
                <a:uLnTx/>
                <a:uFillTx/>
                <a:latin typeface="Arial" panose="020B0604020202020204" pitchFamily="34" charset="0"/>
                <a:ea typeface="Lato Black"/>
                <a:cs typeface="Arial" panose="020B0604020202020204" pitchFamily="34" charset="0"/>
              </a:rPr>
              <a:t>Nutrition</a:t>
            </a:r>
          </a:p>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r>
              <a:rPr lang="en-GB" dirty="0">
                <a:solidFill>
                  <a:schemeClr val="bg1"/>
                </a:solidFill>
                <a:latin typeface="Arial" panose="020B0604020202020204" pitchFamily="34" charset="0"/>
                <a:ea typeface="Lato Black"/>
                <a:cs typeface="Arial" panose="020B0604020202020204" pitchFamily="34" charset="0"/>
              </a:rPr>
              <a:t>Self sufficiency &amp; resourcefulness</a:t>
            </a:r>
            <a:endParaRPr lang="en-GB" b="0" i="0" u="none" strike="noStrike" dirty="0">
              <a:solidFill>
                <a:schemeClr val="bg1"/>
              </a:solidFill>
              <a:effectLst/>
              <a:latin typeface="Arial" panose="020B0604020202020204" pitchFamily="34" charset="0"/>
              <a:ea typeface="Lato Black"/>
              <a:cs typeface="Arial" panose="020B0604020202020204" pitchFamily="34" charset="0"/>
            </a:endParaRPr>
          </a:p>
        </p:txBody>
      </p:sp>
      <p:pic>
        <p:nvPicPr>
          <p:cNvPr id="12" name="Picture 11">
            <a:extLst>
              <a:ext uri="{FF2B5EF4-FFF2-40B4-BE49-F238E27FC236}">
                <a16:creationId xmlns:a16="http://schemas.microsoft.com/office/drawing/2014/main" id="{3065E6DA-5353-25BB-382F-7336DC82926A}"/>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4176E387-97AA-FCA0-4ADD-1B789370CE32}"/>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Tree>
    <p:extLst>
      <p:ext uri="{BB962C8B-B14F-4D97-AF65-F5344CB8AC3E}">
        <p14:creationId xmlns:p14="http://schemas.microsoft.com/office/powerpoint/2010/main" val="36274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a:extLst>
            <a:ext uri="{FF2B5EF4-FFF2-40B4-BE49-F238E27FC236}">
              <a16:creationId xmlns:a16="http://schemas.microsoft.com/office/drawing/2014/main" id="{130AA6A0-E08D-C67B-3A4A-19CAD732908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F367592-78F8-090B-1A4E-91340D550ADE}"/>
              </a:ext>
            </a:extLst>
          </p:cNvPr>
          <p:cNvSpPr/>
          <p:nvPr/>
        </p:nvSpPr>
        <p:spPr>
          <a:xfrm>
            <a:off x="519854" y="78781"/>
            <a:ext cx="8104291"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Troubleshooting</a:t>
            </a:r>
          </a:p>
        </p:txBody>
      </p:sp>
      <p:sp>
        <p:nvSpPr>
          <p:cNvPr id="5" name="object 9">
            <a:extLst>
              <a:ext uri="{FF2B5EF4-FFF2-40B4-BE49-F238E27FC236}">
                <a16:creationId xmlns:a16="http://schemas.microsoft.com/office/drawing/2014/main" id="{70FBC1CA-1361-C07C-367B-7965FC5A7245}"/>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pic>
        <p:nvPicPr>
          <p:cNvPr id="12" name="Picture 11">
            <a:extLst>
              <a:ext uri="{FF2B5EF4-FFF2-40B4-BE49-F238E27FC236}">
                <a16:creationId xmlns:a16="http://schemas.microsoft.com/office/drawing/2014/main" id="{22A7E56E-56DC-2356-D221-111AC3A719DE}"/>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08DCADE4-9105-E6BA-8C47-D8C4C0354674}"/>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
        <p:nvSpPr>
          <p:cNvPr id="6" name="TextBox 5">
            <a:extLst>
              <a:ext uri="{FF2B5EF4-FFF2-40B4-BE49-F238E27FC236}">
                <a16:creationId xmlns:a16="http://schemas.microsoft.com/office/drawing/2014/main" id="{DC4908CE-7011-43E9-F008-376241B876A2}"/>
              </a:ext>
            </a:extLst>
          </p:cNvPr>
          <p:cNvSpPr txBox="1"/>
          <p:nvPr/>
        </p:nvSpPr>
        <p:spPr>
          <a:xfrm>
            <a:off x="519854" y="1178042"/>
            <a:ext cx="8493014" cy="4801314"/>
          </a:xfrm>
          <a:prstGeom prst="rect">
            <a:avLst/>
          </a:prstGeom>
          <a:noFill/>
        </p:spPr>
        <p:txBody>
          <a:bodyPr wrap="square">
            <a:spAutoFit/>
          </a:bodyPr>
          <a:lstStyle/>
          <a:p>
            <a:pPr algn="l"/>
            <a:r>
              <a:rPr lang="en-GB" b="1" i="0" u="none" strike="noStrike" dirty="0">
                <a:solidFill>
                  <a:schemeClr val="bg1"/>
                </a:solidFill>
                <a:effectLst/>
              </a:rPr>
              <a:t>Mould or fungal growth</a:t>
            </a:r>
          </a:p>
          <a:p>
            <a:pPr algn="l"/>
            <a:endParaRPr lang="en-GB" i="0" u="none" strike="noStrike" dirty="0">
              <a:solidFill>
                <a:schemeClr val="bg1"/>
              </a:solidFill>
              <a:effectLst/>
            </a:endParaRPr>
          </a:p>
          <a:p>
            <a:pPr algn="l"/>
            <a:r>
              <a:rPr lang="en-GB" i="0" u="none" strike="noStrike" dirty="0">
                <a:solidFill>
                  <a:schemeClr val="bg1"/>
                </a:solidFill>
                <a:effectLst/>
              </a:rPr>
              <a:t>Too much water or </a:t>
            </a:r>
            <a:r>
              <a:rPr lang="en-GB" dirty="0">
                <a:solidFill>
                  <a:schemeClr val="bg1"/>
                </a:solidFill>
              </a:rPr>
              <a:t>Poor ventilation</a:t>
            </a:r>
          </a:p>
          <a:p>
            <a:pPr algn="l"/>
            <a:endParaRPr lang="en-GB" b="1" i="0" u="none" strike="noStrike" dirty="0">
              <a:solidFill>
                <a:schemeClr val="bg1"/>
              </a:solidFill>
              <a:effectLst/>
            </a:endParaRPr>
          </a:p>
          <a:p>
            <a:r>
              <a:rPr lang="en-GB" b="1" i="0" u="none" strike="noStrike" dirty="0">
                <a:solidFill>
                  <a:schemeClr val="bg1"/>
                </a:solidFill>
                <a:effectLst/>
              </a:rPr>
              <a:t>Natural antifungal spray</a:t>
            </a:r>
            <a:r>
              <a:rPr lang="en-GB" b="0" i="0" u="none" strike="noStrike" dirty="0">
                <a:solidFill>
                  <a:schemeClr val="bg1"/>
                </a:solidFill>
                <a:effectLst/>
              </a:rPr>
              <a:t>: Dilute a small amount of hydrogen peroxide (3%) in water and mist the surface lightly to reduce mould. Chamomile tea (cooled) can also help prevent fungal issues.</a:t>
            </a:r>
          </a:p>
          <a:p>
            <a:pPr algn="l"/>
            <a:endParaRPr lang="en-GB" i="0" u="none" strike="noStrike" dirty="0">
              <a:solidFill>
                <a:srgbClr val="000000"/>
              </a:solidFill>
              <a:effectLst/>
            </a:endParaRPr>
          </a:p>
          <a:p>
            <a:pPr algn="l"/>
            <a:endParaRPr lang="en-GB" b="1" i="0" u="none" strike="noStrike" dirty="0">
              <a:solidFill>
                <a:srgbClr val="000000"/>
              </a:solidFill>
              <a:effectLst/>
            </a:endParaRPr>
          </a:p>
          <a:p>
            <a:pPr algn="l"/>
            <a:r>
              <a:rPr lang="en-GB" b="1" i="0" u="none" strike="noStrike" dirty="0">
                <a:solidFill>
                  <a:schemeClr val="bg1"/>
                </a:solidFill>
                <a:effectLst/>
              </a:rPr>
              <a:t>Yellowing Leaves</a:t>
            </a:r>
          </a:p>
          <a:p>
            <a:pPr algn="l"/>
            <a:endParaRPr lang="en-GB" b="1" dirty="0">
              <a:solidFill>
                <a:srgbClr val="000000"/>
              </a:solidFill>
            </a:endParaRPr>
          </a:p>
          <a:p>
            <a:pPr algn="l"/>
            <a:r>
              <a:rPr lang="en-GB" dirty="0">
                <a:solidFill>
                  <a:schemeClr val="bg1"/>
                </a:solidFill>
              </a:rPr>
              <a:t>Too little light or overwatering</a:t>
            </a:r>
          </a:p>
          <a:p>
            <a:pPr algn="l"/>
            <a:endParaRPr lang="en-GB" i="0" u="none" strike="noStrike" dirty="0">
              <a:solidFill>
                <a:schemeClr val="bg1"/>
              </a:solidFill>
              <a:effectLst/>
            </a:endParaRPr>
          </a:p>
          <a:p>
            <a:pPr algn="l"/>
            <a:r>
              <a:rPr lang="en-GB" b="1" i="0" u="none" strike="noStrike" dirty="0">
                <a:solidFill>
                  <a:schemeClr val="bg1"/>
                </a:solidFill>
                <a:effectLst/>
              </a:rPr>
              <a:t>Slow or Stunted Growth</a:t>
            </a:r>
          </a:p>
          <a:p>
            <a:pPr algn="l"/>
            <a:endParaRPr lang="en-GB" dirty="0">
              <a:solidFill>
                <a:schemeClr val="bg1"/>
              </a:solidFill>
            </a:endParaRPr>
          </a:p>
          <a:p>
            <a:pPr algn="l"/>
            <a:r>
              <a:rPr lang="en-GB" dirty="0">
                <a:solidFill>
                  <a:schemeClr val="bg1"/>
                </a:solidFill>
              </a:rPr>
              <a:t>Low temperature – ideally you want the temperature to be between 18 – 24 degrees C</a:t>
            </a:r>
            <a:endParaRPr lang="en-GB" i="0" u="none" strike="noStrike" dirty="0">
              <a:solidFill>
                <a:schemeClr val="bg1"/>
              </a:solidFill>
              <a:effectLst/>
            </a:endParaRPr>
          </a:p>
        </p:txBody>
      </p:sp>
    </p:spTree>
    <p:extLst>
      <p:ext uri="{BB962C8B-B14F-4D97-AF65-F5344CB8AC3E}">
        <p14:creationId xmlns:p14="http://schemas.microsoft.com/office/powerpoint/2010/main" val="428118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a:extLst>
            <a:ext uri="{FF2B5EF4-FFF2-40B4-BE49-F238E27FC236}">
              <a16:creationId xmlns:a16="http://schemas.microsoft.com/office/drawing/2014/main" id="{18CC833D-C3FB-1BF2-BD1B-577EEDD94F1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7396FA6-6577-BFDE-935D-BDFC539B2A60}"/>
              </a:ext>
            </a:extLst>
          </p:cNvPr>
          <p:cNvSpPr/>
          <p:nvPr/>
        </p:nvSpPr>
        <p:spPr>
          <a:xfrm>
            <a:off x="519854" y="78781"/>
            <a:ext cx="8104291"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Micro greens – Culinary inspiration</a:t>
            </a:r>
          </a:p>
        </p:txBody>
      </p:sp>
      <p:sp>
        <p:nvSpPr>
          <p:cNvPr id="5" name="object 9">
            <a:extLst>
              <a:ext uri="{FF2B5EF4-FFF2-40B4-BE49-F238E27FC236}">
                <a16:creationId xmlns:a16="http://schemas.microsoft.com/office/drawing/2014/main" id="{BE98D3F9-13D1-B76B-5603-249CDF64658C}"/>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pic>
        <p:nvPicPr>
          <p:cNvPr id="12" name="Picture 11">
            <a:extLst>
              <a:ext uri="{FF2B5EF4-FFF2-40B4-BE49-F238E27FC236}">
                <a16:creationId xmlns:a16="http://schemas.microsoft.com/office/drawing/2014/main" id="{51E7FD96-2FA2-EC95-B571-7B46CAA0E2A4}"/>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40903E31-8A5A-F37C-7ADB-923D04FCD2E6}"/>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
        <p:nvSpPr>
          <p:cNvPr id="6" name="TextBox 5">
            <a:extLst>
              <a:ext uri="{FF2B5EF4-FFF2-40B4-BE49-F238E27FC236}">
                <a16:creationId xmlns:a16="http://schemas.microsoft.com/office/drawing/2014/main" id="{C5A28614-FEAD-704E-3E6F-9C8D553A100B}"/>
              </a:ext>
            </a:extLst>
          </p:cNvPr>
          <p:cNvSpPr txBox="1"/>
          <p:nvPr/>
        </p:nvSpPr>
        <p:spPr>
          <a:xfrm>
            <a:off x="376564" y="935545"/>
            <a:ext cx="8373736" cy="5632311"/>
          </a:xfrm>
          <a:prstGeom prst="rect">
            <a:avLst/>
          </a:prstGeom>
          <a:noFill/>
        </p:spPr>
        <p:txBody>
          <a:bodyPr wrap="square">
            <a:spAutoFit/>
          </a:bodyPr>
          <a:lstStyle/>
          <a:p>
            <a:pPr algn="l"/>
            <a:r>
              <a:rPr lang="en-GB" b="1" i="0" u="none" strike="noStrike" dirty="0">
                <a:solidFill>
                  <a:schemeClr val="bg1"/>
                </a:solidFill>
                <a:effectLst/>
              </a:rPr>
              <a:t>Salads</a:t>
            </a:r>
            <a:r>
              <a:rPr lang="en-GB" b="0" i="0" u="none" strike="noStrike" dirty="0">
                <a:solidFill>
                  <a:schemeClr val="bg1"/>
                </a:solidFill>
                <a:effectLst/>
              </a:rPr>
              <a:t>: mix them with other greens for a fresh, nutrient-rich salad. </a:t>
            </a:r>
          </a:p>
          <a:p>
            <a:pPr algn="l"/>
            <a:endParaRPr lang="en-GB" b="1" i="0" u="none" strike="noStrike" dirty="0">
              <a:solidFill>
                <a:schemeClr val="bg1"/>
              </a:solidFill>
              <a:effectLst/>
            </a:endParaRPr>
          </a:p>
          <a:p>
            <a:pPr algn="l"/>
            <a:r>
              <a:rPr lang="en-GB" b="1" i="0" u="none" strike="noStrike" dirty="0">
                <a:solidFill>
                  <a:schemeClr val="bg1"/>
                </a:solidFill>
                <a:effectLst/>
              </a:rPr>
              <a:t>Soups</a:t>
            </a:r>
            <a:r>
              <a:rPr lang="en-GB" b="0" i="0" u="none" strike="noStrike" dirty="0">
                <a:solidFill>
                  <a:schemeClr val="bg1"/>
                </a:solidFill>
                <a:effectLst/>
              </a:rPr>
              <a:t>: Garnish hot or cold soups with microgreens right before serving to add colour, freshness, and a burst of flavour.</a:t>
            </a:r>
          </a:p>
          <a:p>
            <a:pPr algn="l"/>
            <a:endParaRPr lang="en-GB" b="1" i="0" u="none" strike="noStrike" dirty="0">
              <a:solidFill>
                <a:schemeClr val="bg1"/>
              </a:solidFill>
              <a:effectLst/>
            </a:endParaRPr>
          </a:p>
          <a:p>
            <a:pPr algn="l"/>
            <a:r>
              <a:rPr lang="en-GB" b="1" i="0" u="none" strike="noStrike" dirty="0">
                <a:solidFill>
                  <a:schemeClr val="bg1"/>
                </a:solidFill>
                <a:effectLst/>
              </a:rPr>
              <a:t>Plated Dishes</a:t>
            </a:r>
            <a:r>
              <a:rPr lang="en-GB" b="0" i="0" u="none" strike="noStrike" dirty="0">
                <a:solidFill>
                  <a:schemeClr val="bg1"/>
                </a:solidFill>
                <a:effectLst/>
              </a:rPr>
              <a:t>: Sprinkle microgreens over plated dishes to elevate nutrition, presentation and flavour.</a:t>
            </a:r>
          </a:p>
          <a:p>
            <a:pPr algn="l"/>
            <a:endParaRPr lang="en-GB" b="1" i="0" u="none" strike="noStrike" dirty="0">
              <a:solidFill>
                <a:schemeClr val="bg1"/>
              </a:solidFill>
              <a:effectLst/>
            </a:endParaRPr>
          </a:p>
          <a:p>
            <a:pPr algn="l"/>
            <a:r>
              <a:rPr lang="en-GB" b="1" i="0" u="none" strike="noStrike" dirty="0">
                <a:solidFill>
                  <a:schemeClr val="bg1"/>
                </a:solidFill>
                <a:effectLst/>
              </a:rPr>
              <a:t>Topping for Sandwiches and Wraps: </a:t>
            </a:r>
            <a:r>
              <a:rPr lang="en-GB" i="0" u="none" strike="noStrike" dirty="0">
                <a:solidFill>
                  <a:schemeClr val="bg1"/>
                </a:solidFill>
                <a:effectLst/>
              </a:rPr>
              <a:t>A</a:t>
            </a:r>
            <a:r>
              <a:rPr lang="en-GB" b="0" i="0" u="none" strike="noStrike" dirty="0">
                <a:solidFill>
                  <a:schemeClr val="bg1"/>
                </a:solidFill>
                <a:effectLst/>
              </a:rPr>
              <a:t>dd a unique texture and taste to sandwiches, wraps, and burgers. </a:t>
            </a:r>
          </a:p>
          <a:p>
            <a:pPr algn="l"/>
            <a:endParaRPr lang="en-GB" b="1" i="0" u="none" strike="noStrike" dirty="0">
              <a:solidFill>
                <a:schemeClr val="bg1"/>
              </a:solidFill>
              <a:effectLst/>
            </a:endParaRPr>
          </a:p>
          <a:p>
            <a:pPr algn="l"/>
            <a:r>
              <a:rPr lang="en-GB" b="1" i="0" u="none" strike="noStrike" dirty="0">
                <a:solidFill>
                  <a:schemeClr val="bg1"/>
                </a:solidFill>
                <a:effectLst/>
              </a:rPr>
              <a:t>Breakfast Toasts</a:t>
            </a:r>
            <a:r>
              <a:rPr lang="en-GB" b="0" i="0" u="none" strike="noStrike" dirty="0">
                <a:solidFill>
                  <a:schemeClr val="bg1"/>
                </a:solidFill>
                <a:effectLst/>
              </a:rPr>
              <a:t>: Add microgreens to avocado toast, ricotta, or hummus-topped toast for extra nutrients and colour.</a:t>
            </a:r>
          </a:p>
          <a:p>
            <a:pPr algn="l"/>
            <a:endParaRPr lang="en-GB" b="1" i="0" u="none" strike="noStrike" dirty="0">
              <a:solidFill>
                <a:schemeClr val="bg1"/>
              </a:solidFill>
              <a:effectLst/>
            </a:endParaRPr>
          </a:p>
          <a:p>
            <a:pPr algn="l"/>
            <a:r>
              <a:rPr lang="en-GB" b="1" i="0" u="none" strike="noStrike" dirty="0">
                <a:solidFill>
                  <a:schemeClr val="bg1"/>
                </a:solidFill>
                <a:effectLst/>
              </a:rPr>
              <a:t>Smoothies and Juices </a:t>
            </a:r>
            <a:r>
              <a:rPr lang="en-GB" b="0" i="0" u="none" strike="noStrike" dirty="0">
                <a:solidFill>
                  <a:schemeClr val="bg1"/>
                </a:solidFill>
                <a:effectLst/>
              </a:rPr>
              <a:t>Toss a handful of mild-flavoured microgreens, like micro spinach or kale, into smoothies for a nutrient boost without altering the flavour too much.</a:t>
            </a:r>
          </a:p>
          <a:p>
            <a:pPr algn="l"/>
            <a:endParaRPr lang="en-GB" b="1" i="0" u="none" strike="noStrike" dirty="0">
              <a:solidFill>
                <a:schemeClr val="bg1"/>
              </a:solidFill>
              <a:effectLst/>
            </a:endParaRPr>
          </a:p>
          <a:p>
            <a:pPr algn="l"/>
            <a:r>
              <a:rPr lang="en-GB" b="1" i="0" u="none" strike="noStrike" dirty="0">
                <a:solidFill>
                  <a:schemeClr val="bg1"/>
                </a:solidFill>
                <a:effectLst/>
              </a:rPr>
              <a:t>Flavour Enhancers</a:t>
            </a:r>
            <a:r>
              <a:rPr lang="en-GB" b="0" i="0" u="none" strike="noStrike" dirty="0">
                <a:solidFill>
                  <a:schemeClr val="bg1"/>
                </a:solidFill>
                <a:effectLst/>
              </a:rPr>
              <a:t>: Use in pasta, pizza, or Italian dishes as a garnish or blend into pesto for an intense flavour.</a:t>
            </a:r>
          </a:p>
        </p:txBody>
      </p:sp>
    </p:spTree>
    <p:extLst>
      <p:ext uri="{BB962C8B-B14F-4D97-AF65-F5344CB8AC3E}">
        <p14:creationId xmlns:p14="http://schemas.microsoft.com/office/powerpoint/2010/main" val="336142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a:extLst>
            <a:ext uri="{FF2B5EF4-FFF2-40B4-BE49-F238E27FC236}">
              <a16:creationId xmlns:a16="http://schemas.microsoft.com/office/drawing/2014/main" id="{3A2797CB-7646-87CA-BCFB-412BBFBB99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4A3B4C8-E97C-7BB2-51E9-D260B8041C52}"/>
              </a:ext>
            </a:extLst>
          </p:cNvPr>
          <p:cNvSpPr/>
          <p:nvPr/>
        </p:nvSpPr>
        <p:spPr>
          <a:xfrm>
            <a:off x="519854" y="78781"/>
            <a:ext cx="8104291"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Micro greens – Culinary inspiration</a:t>
            </a:r>
          </a:p>
        </p:txBody>
      </p:sp>
      <p:sp>
        <p:nvSpPr>
          <p:cNvPr id="5" name="object 9">
            <a:extLst>
              <a:ext uri="{FF2B5EF4-FFF2-40B4-BE49-F238E27FC236}">
                <a16:creationId xmlns:a16="http://schemas.microsoft.com/office/drawing/2014/main" id="{D82D28DC-7562-41B4-6F59-48BDAF1E38B5}"/>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pic>
        <p:nvPicPr>
          <p:cNvPr id="12" name="Picture 11">
            <a:extLst>
              <a:ext uri="{FF2B5EF4-FFF2-40B4-BE49-F238E27FC236}">
                <a16:creationId xmlns:a16="http://schemas.microsoft.com/office/drawing/2014/main" id="{EE223E11-4773-E959-BA01-78B1D727CD94}"/>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96C60060-24C8-3019-4D17-E7A2CB897C4A}"/>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
        <p:nvSpPr>
          <p:cNvPr id="6" name="TextBox 5">
            <a:extLst>
              <a:ext uri="{FF2B5EF4-FFF2-40B4-BE49-F238E27FC236}">
                <a16:creationId xmlns:a16="http://schemas.microsoft.com/office/drawing/2014/main" id="{F99246E7-F562-5B27-A17A-DAF6292BDCBD}"/>
              </a:ext>
            </a:extLst>
          </p:cNvPr>
          <p:cNvSpPr txBox="1"/>
          <p:nvPr/>
        </p:nvSpPr>
        <p:spPr>
          <a:xfrm>
            <a:off x="376564" y="935545"/>
            <a:ext cx="8881736" cy="5078313"/>
          </a:xfrm>
          <a:prstGeom prst="rect">
            <a:avLst/>
          </a:prstGeom>
          <a:noFill/>
        </p:spPr>
        <p:txBody>
          <a:bodyPr wrap="square">
            <a:spAutoFit/>
          </a:bodyPr>
          <a:lstStyle/>
          <a:p>
            <a:pPr algn="l"/>
            <a:endParaRPr lang="en-GB" b="0" i="0" u="none" strike="noStrike" dirty="0">
              <a:solidFill>
                <a:schemeClr val="bg1"/>
              </a:solidFill>
              <a:effectLst/>
            </a:endParaRPr>
          </a:p>
          <a:p>
            <a:pPr algn="l"/>
            <a:r>
              <a:rPr lang="en-GB" b="1" i="0" u="none" strike="noStrike" dirty="0">
                <a:solidFill>
                  <a:schemeClr val="bg1"/>
                </a:solidFill>
                <a:effectLst/>
              </a:rPr>
              <a:t>Egg Dishes </a:t>
            </a:r>
            <a:r>
              <a:rPr lang="en-GB" b="0" i="0" u="none" strike="noStrike" dirty="0">
                <a:solidFill>
                  <a:schemeClr val="bg1"/>
                </a:solidFill>
                <a:effectLst/>
              </a:rPr>
              <a:t>Add to scrambled eggs, omelettes, or frittatas just before serving. </a:t>
            </a:r>
          </a:p>
          <a:p>
            <a:pPr algn="l"/>
            <a:endParaRPr lang="en-GB" dirty="0">
              <a:solidFill>
                <a:schemeClr val="bg1"/>
              </a:solidFill>
            </a:endParaRPr>
          </a:p>
          <a:p>
            <a:pPr algn="l"/>
            <a:r>
              <a:rPr lang="en-GB" b="1" i="0" u="none" strike="noStrike" dirty="0">
                <a:solidFill>
                  <a:schemeClr val="bg1"/>
                </a:solidFill>
                <a:effectLst/>
              </a:rPr>
              <a:t>In Rice and Grain Bowls</a:t>
            </a:r>
          </a:p>
          <a:p>
            <a:pPr algn="l"/>
            <a:r>
              <a:rPr lang="en-GB" b="0" i="0" u="none" strike="noStrike" dirty="0">
                <a:solidFill>
                  <a:schemeClr val="bg1"/>
                </a:solidFill>
                <a:effectLst/>
              </a:rPr>
              <a:t>Use microgreens as a topping for grain bowls, like quinoa or brown rice, along with other vegetables and proteins. They add a fresh crunch and burst of flavour.</a:t>
            </a:r>
          </a:p>
          <a:p>
            <a:pPr algn="l"/>
            <a:endParaRPr lang="en-GB" b="0" i="0" u="none" strike="noStrike" dirty="0">
              <a:solidFill>
                <a:schemeClr val="bg1"/>
              </a:solidFill>
              <a:effectLst/>
            </a:endParaRPr>
          </a:p>
          <a:p>
            <a:pPr algn="l"/>
            <a:r>
              <a:rPr lang="en-GB" b="1" i="0" u="none" strike="noStrike" dirty="0">
                <a:solidFill>
                  <a:schemeClr val="bg1"/>
                </a:solidFill>
                <a:effectLst/>
              </a:rPr>
              <a:t>Infusing Flavoured Oils and Butters</a:t>
            </a:r>
          </a:p>
          <a:p>
            <a:pPr algn="l"/>
            <a:r>
              <a:rPr lang="en-GB" b="0" i="0" u="none" strike="noStrike" dirty="0">
                <a:solidFill>
                  <a:schemeClr val="bg1"/>
                </a:solidFill>
                <a:effectLst/>
              </a:rPr>
              <a:t>Blend microgreens like micro basil or micro chives into softened butter for a unique, flavoured spread.</a:t>
            </a:r>
          </a:p>
          <a:p>
            <a:pPr algn="l"/>
            <a:endParaRPr lang="en-GB" b="0" i="0" u="none" strike="noStrike" dirty="0">
              <a:solidFill>
                <a:schemeClr val="bg1"/>
              </a:solidFill>
              <a:effectLst/>
            </a:endParaRPr>
          </a:p>
          <a:p>
            <a:pPr algn="l"/>
            <a:r>
              <a:rPr lang="en-GB" b="1" i="0" u="none" strike="noStrike" dirty="0">
                <a:solidFill>
                  <a:schemeClr val="bg1"/>
                </a:solidFill>
                <a:effectLst/>
              </a:rPr>
              <a:t>Microgreen Pesto</a:t>
            </a:r>
            <a:r>
              <a:rPr lang="en-GB" b="0" i="0" u="none" strike="noStrike" dirty="0">
                <a:solidFill>
                  <a:schemeClr val="bg1"/>
                </a:solidFill>
                <a:effectLst/>
              </a:rPr>
              <a:t>: Substitute regular greens with micro basil or micro rocket to make a vibrant pesto sauce for pasta, bread, or grilled vegetables.</a:t>
            </a:r>
          </a:p>
          <a:p>
            <a:pPr algn="l"/>
            <a:endParaRPr lang="en-GB" dirty="0">
              <a:solidFill>
                <a:schemeClr val="bg1"/>
              </a:solidFill>
            </a:endParaRPr>
          </a:p>
          <a:p>
            <a:pPr algn="l"/>
            <a:r>
              <a:rPr lang="en-GB" b="1" i="0" u="none" strike="noStrike" dirty="0">
                <a:solidFill>
                  <a:schemeClr val="bg1"/>
                </a:solidFill>
                <a:effectLst/>
              </a:rPr>
              <a:t>Microgreens in Baking and Pastries</a:t>
            </a:r>
          </a:p>
          <a:p>
            <a:pPr algn="l"/>
            <a:r>
              <a:rPr lang="en-GB" b="0" i="0" u="none" strike="noStrike" dirty="0">
                <a:solidFill>
                  <a:schemeClr val="bg1"/>
                </a:solidFill>
                <a:effectLst/>
              </a:rPr>
              <a:t>Add microgreens like micro mint or micro basil into savoury pastries, bread, or even incorporate them into doughs for colour and unique flavour.</a:t>
            </a:r>
          </a:p>
          <a:p>
            <a:pPr algn="l"/>
            <a:endParaRPr lang="en-GB" b="0" i="0" u="none" strike="noStrike" dirty="0">
              <a:solidFill>
                <a:schemeClr val="bg1"/>
              </a:solidFill>
              <a:effectLst/>
            </a:endParaRPr>
          </a:p>
        </p:txBody>
      </p:sp>
    </p:spTree>
    <p:extLst>
      <p:ext uri="{BB962C8B-B14F-4D97-AF65-F5344CB8AC3E}">
        <p14:creationId xmlns:p14="http://schemas.microsoft.com/office/powerpoint/2010/main" val="211553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2D8C9-CF4E-3FBC-E5B0-589BDF8BE16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167EA84-54D4-6C33-2D5C-DD0781CAA0F2}"/>
              </a:ext>
            </a:extLst>
          </p:cNvPr>
          <p:cNvSpPr/>
          <p:nvPr/>
        </p:nvSpPr>
        <p:spPr>
          <a:xfrm>
            <a:off x="0" y="0"/>
            <a:ext cx="9143999" cy="6858000"/>
          </a:xfrm>
          <a:prstGeom prst="rect">
            <a:avLst/>
          </a:prstGeom>
          <a:solidFill>
            <a:srgbClr val="33AD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 name="Slide Number Placeholder 1">
            <a:extLst>
              <a:ext uri="{FF2B5EF4-FFF2-40B4-BE49-F238E27FC236}">
                <a16:creationId xmlns:a16="http://schemas.microsoft.com/office/drawing/2014/main" id="{EF4ECDDF-2C84-9B65-7DE8-6A317341838F}"/>
              </a:ext>
            </a:extLst>
          </p:cNvPr>
          <p:cNvSpPr>
            <a:spLocks noGrp="1"/>
          </p:cNvSpPr>
          <p:nvPr>
            <p:ph type="sldNum" sz="quarter" idx="7"/>
          </p:nvPr>
        </p:nvSpPr>
        <p:spPr/>
        <p:txBody>
          <a:bodyPr/>
          <a:lstStyle/>
          <a:p>
            <a:fld id="{B6F15528-21DE-4FAA-801E-634DDDAF4B2B}" type="slidenum">
              <a:rPr lang="en-GB" smtClean="0"/>
              <a:t>23</a:t>
            </a:fld>
            <a:endParaRPr lang="en-GB" dirty="0"/>
          </a:p>
        </p:txBody>
      </p:sp>
      <p:sp>
        <p:nvSpPr>
          <p:cNvPr id="6" name="object 9">
            <a:extLst>
              <a:ext uri="{FF2B5EF4-FFF2-40B4-BE49-F238E27FC236}">
                <a16:creationId xmlns:a16="http://schemas.microsoft.com/office/drawing/2014/main" id="{9D53B5F9-E1DC-1CFB-6B46-25C7B9F9FA3E}"/>
              </a:ext>
            </a:extLst>
          </p:cNvPr>
          <p:cNvSpPr txBox="1"/>
          <p:nvPr/>
        </p:nvSpPr>
        <p:spPr>
          <a:xfrm>
            <a:off x="1475775" y="1717806"/>
            <a:ext cx="6168924" cy="1653560"/>
          </a:xfrm>
          <a:prstGeom prst="rect">
            <a:avLst/>
          </a:prstGeom>
        </p:spPr>
        <p:txBody>
          <a:bodyPr vert="horz" wrap="square" lIns="0" tIns="11206" rIns="0" bIns="0" rtlCol="0">
            <a:spAutoFit/>
          </a:bodyPr>
          <a:lstStyle/>
          <a:p>
            <a:pPr marL="45946" marR="4483" indent="-35300" algn="ctr">
              <a:spcBef>
                <a:spcPts val="88"/>
              </a:spcBef>
              <a:tabLst>
                <a:tab pos="1418740" algn="l"/>
              </a:tabLst>
            </a:pPr>
            <a:endParaRPr lang="en-GB" sz="5294" b="1" spc="-57"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marL="45946" marR="4483" indent="-35300" algn="ctr">
              <a:spcBef>
                <a:spcPts val="88"/>
              </a:spcBef>
              <a:tabLst>
                <a:tab pos="1418740" algn="l"/>
              </a:tabLst>
            </a:pPr>
            <a:r>
              <a:rPr lang="en-GB" sz="5294" b="1" spc="-57" dirty="0">
                <a:solidFill>
                  <a:schemeClr val="bg1"/>
                </a:solidFill>
                <a:latin typeface="Lato Black" panose="020F0502020204030203" pitchFamily="34" charset="0"/>
                <a:ea typeface="Lato Black" panose="020F0502020204030203" pitchFamily="34" charset="0"/>
                <a:cs typeface="Lato Black" panose="020F0502020204030203" pitchFamily="34" charset="0"/>
              </a:rPr>
              <a:t>Edible flowers</a:t>
            </a:r>
            <a:endParaRPr lang="en-GB" sz="5294" b="1"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7" name="Picture 6">
            <a:extLst>
              <a:ext uri="{FF2B5EF4-FFF2-40B4-BE49-F238E27FC236}">
                <a16:creationId xmlns:a16="http://schemas.microsoft.com/office/drawing/2014/main" id="{93FF85A4-AC4F-89AA-B6C9-C70FF0FCDBBB}"/>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1" name="TextBox 10">
            <a:extLst>
              <a:ext uri="{FF2B5EF4-FFF2-40B4-BE49-F238E27FC236}">
                <a16:creationId xmlns:a16="http://schemas.microsoft.com/office/drawing/2014/main" id="{0E396B34-EAE5-89D7-B22A-6C9ED1B73B2C}"/>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Tree>
    <p:extLst>
      <p:ext uri="{BB962C8B-B14F-4D97-AF65-F5344CB8AC3E}">
        <p14:creationId xmlns:p14="http://schemas.microsoft.com/office/powerpoint/2010/main" val="8212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a:extLst>
            <a:ext uri="{FF2B5EF4-FFF2-40B4-BE49-F238E27FC236}">
              <a16:creationId xmlns:a16="http://schemas.microsoft.com/office/drawing/2014/main" id="{415EA560-8DD4-40A7-EEB4-F2AA38A793F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32A8B59-D651-0CF3-7E2F-535E57A82849}"/>
              </a:ext>
            </a:extLst>
          </p:cNvPr>
          <p:cNvSpPr/>
          <p:nvPr/>
        </p:nvSpPr>
        <p:spPr>
          <a:xfrm>
            <a:off x="519854" y="78781"/>
            <a:ext cx="8104291"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Violas</a:t>
            </a:r>
          </a:p>
        </p:txBody>
      </p:sp>
      <p:sp>
        <p:nvSpPr>
          <p:cNvPr id="5" name="object 9">
            <a:extLst>
              <a:ext uri="{FF2B5EF4-FFF2-40B4-BE49-F238E27FC236}">
                <a16:creationId xmlns:a16="http://schemas.microsoft.com/office/drawing/2014/main" id="{50822799-9BFE-08FC-F052-039E85679366}"/>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pic>
        <p:nvPicPr>
          <p:cNvPr id="12" name="Picture 11">
            <a:extLst>
              <a:ext uri="{FF2B5EF4-FFF2-40B4-BE49-F238E27FC236}">
                <a16:creationId xmlns:a16="http://schemas.microsoft.com/office/drawing/2014/main" id="{B4F6640D-E76A-CA3D-240E-D59FD8BBF24C}"/>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3BF74083-1617-A512-6A05-E70A328ACFAB}"/>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pic>
        <p:nvPicPr>
          <p:cNvPr id="6" name="Picture 5" descr="A group of colorful flowers&#10;&#10;Description automatically generated">
            <a:extLst>
              <a:ext uri="{FF2B5EF4-FFF2-40B4-BE49-F238E27FC236}">
                <a16:creationId xmlns:a16="http://schemas.microsoft.com/office/drawing/2014/main" id="{6C9944FE-E57C-762C-778B-53C8A6FB37B1}"/>
              </a:ext>
            </a:extLst>
          </p:cNvPr>
          <p:cNvPicPr>
            <a:picLocks noChangeAspect="1"/>
          </p:cNvPicPr>
          <p:nvPr/>
        </p:nvPicPr>
        <p:blipFill>
          <a:blip r:embed="rId4"/>
          <a:stretch>
            <a:fillRect/>
          </a:stretch>
        </p:blipFill>
        <p:spPr>
          <a:xfrm>
            <a:off x="4134971" y="1150023"/>
            <a:ext cx="4495800" cy="3771900"/>
          </a:xfrm>
          <a:prstGeom prst="rect">
            <a:avLst/>
          </a:prstGeom>
        </p:spPr>
      </p:pic>
      <p:sp>
        <p:nvSpPr>
          <p:cNvPr id="8" name="TextBox 7">
            <a:extLst>
              <a:ext uri="{FF2B5EF4-FFF2-40B4-BE49-F238E27FC236}">
                <a16:creationId xmlns:a16="http://schemas.microsoft.com/office/drawing/2014/main" id="{8F5A1FF8-303A-68DB-8E28-7B686845402E}"/>
              </a:ext>
            </a:extLst>
          </p:cNvPr>
          <p:cNvSpPr txBox="1"/>
          <p:nvPr/>
        </p:nvSpPr>
        <p:spPr>
          <a:xfrm>
            <a:off x="513229" y="1265553"/>
            <a:ext cx="3106271" cy="5355312"/>
          </a:xfrm>
          <a:prstGeom prst="rect">
            <a:avLst/>
          </a:prstGeom>
          <a:noFill/>
        </p:spPr>
        <p:txBody>
          <a:bodyPr wrap="square">
            <a:spAutoFit/>
          </a:bodyPr>
          <a:lstStyle/>
          <a:p>
            <a:r>
              <a:rPr lang="en-GB" b="0" i="0" u="none" strike="noStrike" dirty="0">
                <a:solidFill>
                  <a:schemeClr val="bg1"/>
                </a:solidFill>
                <a:effectLst/>
              </a:rPr>
              <a:t>Violas generally have a growing time of about </a:t>
            </a:r>
            <a:r>
              <a:rPr lang="en-GB" b="1" i="0" u="none" strike="noStrike" dirty="0">
                <a:solidFill>
                  <a:schemeClr val="bg1"/>
                </a:solidFill>
                <a:effectLst/>
              </a:rPr>
              <a:t>8-12 weeks</a:t>
            </a:r>
            <a:r>
              <a:rPr lang="en-GB" b="0" i="0" u="none" strike="noStrike" dirty="0">
                <a:solidFill>
                  <a:schemeClr val="bg1"/>
                </a:solidFill>
                <a:effectLst/>
              </a:rPr>
              <a:t> from seed to bloom indoors</a:t>
            </a:r>
            <a:endParaRPr lang="en-GB" dirty="0">
              <a:solidFill>
                <a:schemeClr val="bg1"/>
              </a:solidFill>
            </a:endParaRPr>
          </a:p>
          <a:p>
            <a:endParaRPr lang="en-GB" dirty="0">
              <a:solidFill>
                <a:schemeClr val="bg1"/>
              </a:solidFill>
            </a:endParaRPr>
          </a:p>
          <a:p>
            <a:pPr marL="285750" indent="-285750">
              <a:buFont typeface="Arial" panose="020B0604020202020204" pitchFamily="34" charset="0"/>
              <a:buChar char="•"/>
            </a:pPr>
            <a:r>
              <a:rPr lang="en-GB" b="1" i="0" u="none" strike="noStrike" dirty="0">
                <a:solidFill>
                  <a:schemeClr val="bg1"/>
                </a:solidFill>
                <a:effectLst/>
              </a:rPr>
              <a:t>Germination</a:t>
            </a:r>
            <a:r>
              <a:rPr lang="en-GB" i="0" u="none" strike="noStrike" dirty="0">
                <a:solidFill>
                  <a:schemeClr val="bg1"/>
                </a:solidFill>
                <a:effectLst/>
              </a:rPr>
              <a:t> -1-2 Weeks</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b="1" i="0" u="none" strike="noStrike" dirty="0">
                <a:solidFill>
                  <a:schemeClr val="bg1"/>
                </a:solidFill>
                <a:effectLst/>
              </a:rPr>
              <a:t>Seedling Growth </a:t>
            </a:r>
            <a:r>
              <a:rPr lang="en-GB" i="0" u="none" strike="noStrike" dirty="0">
                <a:solidFill>
                  <a:schemeClr val="bg1"/>
                </a:solidFill>
                <a:effectLst/>
              </a:rPr>
              <a:t>3-4 Weeks</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b="1" i="0" u="none" strike="noStrike" dirty="0">
                <a:solidFill>
                  <a:schemeClr val="bg1"/>
                </a:solidFill>
                <a:effectLst/>
              </a:rPr>
              <a:t>Mature Plant and Bud Formation </a:t>
            </a:r>
            <a:r>
              <a:rPr lang="en-GB" i="0" u="none" strike="noStrike" dirty="0">
                <a:solidFill>
                  <a:schemeClr val="bg1"/>
                </a:solidFill>
                <a:effectLst/>
              </a:rPr>
              <a:t>4-6 Weeks</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b="1" dirty="0">
                <a:solidFill>
                  <a:schemeClr val="bg1"/>
                </a:solidFill>
              </a:rPr>
              <a:t>Flowers </a:t>
            </a:r>
            <a:r>
              <a:rPr lang="en-GB" b="1" i="0" u="none" strike="noStrike" dirty="0">
                <a:solidFill>
                  <a:schemeClr val="bg1"/>
                </a:solidFill>
                <a:effectLst/>
              </a:rPr>
              <a:t>blooming </a:t>
            </a:r>
            <a:r>
              <a:rPr lang="en-GB" i="0" u="none" strike="noStrike" dirty="0">
                <a:solidFill>
                  <a:schemeClr val="bg1"/>
                </a:solidFill>
                <a:effectLst/>
              </a:rPr>
              <a:t>Begins at c 8 Weeks</a:t>
            </a:r>
          </a:p>
          <a:p>
            <a:endParaRPr lang="en-GB" b="1" i="0" u="none" strike="noStrike" dirty="0">
              <a:solidFill>
                <a:srgbClr val="000000"/>
              </a:solidFill>
              <a:effectLst/>
            </a:endParaRPr>
          </a:p>
          <a:p>
            <a:endParaRPr lang="en-GB" b="1" i="0" u="none" strike="noStrike" dirty="0">
              <a:solidFill>
                <a:srgbClr val="000000"/>
              </a:solidFill>
              <a:effectLst/>
            </a:endParaRPr>
          </a:p>
          <a:p>
            <a:endParaRPr lang="en-GB" b="1" i="0" u="none" strike="noStrike" dirty="0">
              <a:solidFill>
                <a:srgbClr val="000000"/>
              </a:solidFill>
              <a:effectLst/>
            </a:endParaRPr>
          </a:p>
          <a:p>
            <a:endParaRPr lang="en-GB" dirty="0">
              <a:solidFill>
                <a:schemeClr val="bg1"/>
              </a:solidFill>
            </a:endParaRPr>
          </a:p>
        </p:txBody>
      </p:sp>
    </p:spTree>
    <p:extLst>
      <p:ext uri="{BB962C8B-B14F-4D97-AF65-F5344CB8AC3E}">
        <p14:creationId xmlns:p14="http://schemas.microsoft.com/office/powerpoint/2010/main" val="429389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a:extLst>
            <a:ext uri="{FF2B5EF4-FFF2-40B4-BE49-F238E27FC236}">
              <a16:creationId xmlns:a16="http://schemas.microsoft.com/office/drawing/2014/main" id="{13AA84DE-8D3D-CB33-D1F4-DFCC17A892D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DF3B0F3-51B0-BE76-736E-CC8877A998D5}"/>
              </a:ext>
            </a:extLst>
          </p:cNvPr>
          <p:cNvSpPr/>
          <p:nvPr/>
        </p:nvSpPr>
        <p:spPr>
          <a:xfrm>
            <a:off x="519854" y="78781"/>
            <a:ext cx="8104291"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Violas</a:t>
            </a:r>
          </a:p>
        </p:txBody>
      </p:sp>
      <p:sp>
        <p:nvSpPr>
          <p:cNvPr id="5" name="object 9">
            <a:extLst>
              <a:ext uri="{FF2B5EF4-FFF2-40B4-BE49-F238E27FC236}">
                <a16:creationId xmlns:a16="http://schemas.microsoft.com/office/drawing/2014/main" id="{D0114ACC-F012-3853-AC59-9B9668116F9E}"/>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pic>
        <p:nvPicPr>
          <p:cNvPr id="12" name="Picture 11">
            <a:extLst>
              <a:ext uri="{FF2B5EF4-FFF2-40B4-BE49-F238E27FC236}">
                <a16:creationId xmlns:a16="http://schemas.microsoft.com/office/drawing/2014/main" id="{8D477077-52BC-8B41-E368-165AE39C42DA}"/>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6739C31E-33D2-E109-BCD1-34936716EEDB}"/>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pic>
        <p:nvPicPr>
          <p:cNvPr id="8" name="Picture 7" descr="A brown bag with a label&#10;&#10;Description automatically generated">
            <a:extLst>
              <a:ext uri="{FF2B5EF4-FFF2-40B4-BE49-F238E27FC236}">
                <a16:creationId xmlns:a16="http://schemas.microsoft.com/office/drawing/2014/main" id="{5F4FB96D-BC61-CC03-4F77-A1029F766D2B}"/>
              </a:ext>
            </a:extLst>
          </p:cNvPr>
          <p:cNvPicPr>
            <a:picLocks noChangeAspect="1"/>
          </p:cNvPicPr>
          <p:nvPr/>
        </p:nvPicPr>
        <p:blipFill>
          <a:blip r:embed="rId4"/>
          <a:stretch>
            <a:fillRect/>
          </a:stretch>
        </p:blipFill>
        <p:spPr>
          <a:xfrm>
            <a:off x="5711321" y="1387989"/>
            <a:ext cx="3100182" cy="3927802"/>
          </a:xfrm>
          <a:prstGeom prst="rect">
            <a:avLst/>
          </a:prstGeom>
        </p:spPr>
      </p:pic>
      <p:sp>
        <p:nvSpPr>
          <p:cNvPr id="10" name="TextBox 9">
            <a:extLst>
              <a:ext uri="{FF2B5EF4-FFF2-40B4-BE49-F238E27FC236}">
                <a16:creationId xmlns:a16="http://schemas.microsoft.com/office/drawing/2014/main" id="{C27BC818-EBE5-8EAC-6E68-B434C99BB1D6}"/>
              </a:ext>
            </a:extLst>
          </p:cNvPr>
          <p:cNvSpPr txBox="1"/>
          <p:nvPr/>
        </p:nvSpPr>
        <p:spPr>
          <a:xfrm>
            <a:off x="519854" y="1310940"/>
            <a:ext cx="4870450" cy="4247317"/>
          </a:xfrm>
          <a:prstGeom prst="rect">
            <a:avLst/>
          </a:prstGeom>
          <a:noFill/>
        </p:spPr>
        <p:txBody>
          <a:bodyPr wrap="square">
            <a:spAutoFit/>
          </a:bodyPr>
          <a:lstStyle/>
          <a:p>
            <a:pPr marL="285750" indent="-285750">
              <a:buFont typeface="Arial" panose="020B0604020202020204" pitchFamily="34" charset="0"/>
              <a:buChar char="•"/>
            </a:pPr>
            <a:r>
              <a:rPr lang="en-GB" b="1" dirty="0">
                <a:solidFill>
                  <a:schemeClr val="bg1"/>
                </a:solidFill>
              </a:rPr>
              <a:t>Viola seeds</a:t>
            </a:r>
          </a:p>
          <a:p>
            <a:pPr marL="285750" indent="-285750">
              <a:buFont typeface="Arial" panose="020B0604020202020204" pitchFamily="34" charset="0"/>
              <a:buChar char="•"/>
            </a:pPr>
            <a:endParaRPr lang="en-GB" b="1" dirty="0">
              <a:solidFill>
                <a:schemeClr val="bg1"/>
              </a:solidFill>
            </a:endParaRPr>
          </a:p>
          <a:p>
            <a:pPr marL="285750" indent="-285750">
              <a:buFont typeface="Arial" panose="020B0604020202020204" pitchFamily="34" charset="0"/>
              <a:buChar char="•"/>
            </a:pPr>
            <a:r>
              <a:rPr lang="en-GB" b="1" dirty="0">
                <a:solidFill>
                  <a:schemeClr val="bg1"/>
                </a:solidFill>
              </a:rPr>
              <a:t>Containers</a:t>
            </a:r>
            <a:r>
              <a:rPr lang="en-GB" dirty="0">
                <a:solidFill>
                  <a:schemeClr val="bg1"/>
                </a:solidFill>
              </a:rPr>
              <a:t>: Pots with drainage holes (10-15 cm deep)</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b="1" dirty="0">
                <a:solidFill>
                  <a:schemeClr val="bg1"/>
                </a:solidFill>
              </a:rPr>
              <a:t>Soil mix</a:t>
            </a:r>
            <a:r>
              <a:rPr lang="en-GB" dirty="0">
                <a:solidFill>
                  <a:schemeClr val="bg1"/>
                </a:solidFill>
              </a:rPr>
              <a:t>: A light, well-draining, organic soil mix</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b="1" dirty="0">
                <a:solidFill>
                  <a:schemeClr val="bg1"/>
                </a:solidFill>
              </a:rPr>
              <a:t>Fertiliser</a:t>
            </a:r>
            <a:r>
              <a:rPr lang="en-GB" dirty="0">
                <a:solidFill>
                  <a:schemeClr val="bg1"/>
                </a:solidFill>
              </a:rPr>
              <a:t>: Seaweed or Epsom salts is natural version </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b="1" dirty="0">
                <a:solidFill>
                  <a:schemeClr val="bg1"/>
                </a:solidFill>
              </a:rPr>
              <a:t>Watering can</a:t>
            </a:r>
            <a:r>
              <a:rPr lang="en-GB" dirty="0">
                <a:solidFill>
                  <a:schemeClr val="bg1"/>
                </a:solidFill>
              </a:rPr>
              <a:t> or spray bottle </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b="1" dirty="0">
                <a:solidFill>
                  <a:schemeClr val="bg1"/>
                </a:solidFill>
              </a:rPr>
              <a:t>Light</a:t>
            </a:r>
            <a:r>
              <a:rPr lang="en-GB" dirty="0">
                <a:solidFill>
                  <a:schemeClr val="bg1"/>
                </a:solidFill>
              </a:rPr>
              <a:t> (optional, if your windowsill doesn’t get enough light)</a:t>
            </a:r>
          </a:p>
        </p:txBody>
      </p:sp>
    </p:spTree>
    <p:extLst>
      <p:ext uri="{BB962C8B-B14F-4D97-AF65-F5344CB8AC3E}">
        <p14:creationId xmlns:p14="http://schemas.microsoft.com/office/powerpoint/2010/main" val="159678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a:extLst>
            <a:ext uri="{FF2B5EF4-FFF2-40B4-BE49-F238E27FC236}">
              <a16:creationId xmlns:a16="http://schemas.microsoft.com/office/drawing/2014/main" id="{9EB82C65-2FE4-C188-37ED-E891CE62D3D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8290485-C093-FD66-C223-55467F90D4AE}"/>
              </a:ext>
            </a:extLst>
          </p:cNvPr>
          <p:cNvSpPr/>
          <p:nvPr/>
        </p:nvSpPr>
        <p:spPr>
          <a:xfrm>
            <a:off x="519854" y="78781"/>
            <a:ext cx="8104291"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Violas</a:t>
            </a:r>
          </a:p>
        </p:txBody>
      </p:sp>
      <p:sp>
        <p:nvSpPr>
          <p:cNvPr id="5" name="object 9">
            <a:extLst>
              <a:ext uri="{FF2B5EF4-FFF2-40B4-BE49-F238E27FC236}">
                <a16:creationId xmlns:a16="http://schemas.microsoft.com/office/drawing/2014/main" id="{1C72EA21-7745-EE37-FB2D-6A299213702C}"/>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pic>
        <p:nvPicPr>
          <p:cNvPr id="12" name="Picture 11">
            <a:extLst>
              <a:ext uri="{FF2B5EF4-FFF2-40B4-BE49-F238E27FC236}">
                <a16:creationId xmlns:a16="http://schemas.microsoft.com/office/drawing/2014/main" id="{A113824C-D743-DD26-AEAF-7291990EDF11}"/>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BD26D2D0-3B2A-4495-4D51-2ECC1ED18CD7}"/>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
        <p:nvSpPr>
          <p:cNvPr id="10" name="TextBox 9">
            <a:extLst>
              <a:ext uri="{FF2B5EF4-FFF2-40B4-BE49-F238E27FC236}">
                <a16:creationId xmlns:a16="http://schemas.microsoft.com/office/drawing/2014/main" id="{28FF3666-71F1-5082-9F69-8CA3782A08B2}"/>
              </a:ext>
            </a:extLst>
          </p:cNvPr>
          <p:cNvSpPr txBox="1"/>
          <p:nvPr/>
        </p:nvSpPr>
        <p:spPr>
          <a:xfrm>
            <a:off x="485964" y="1119030"/>
            <a:ext cx="8104291" cy="5632311"/>
          </a:xfrm>
          <a:prstGeom prst="rect">
            <a:avLst/>
          </a:prstGeom>
          <a:noFill/>
        </p:spPr>
        <p:txBody>
          <a:bodyPr wrap="square">
            <a:spAutoFit/>
          </a:bodyPr>
          <a:lstStyle/>
          <a:p>
            <a:pPr marL="285750" indent="-285750">
              <a:buFont typeface="Arial" panose="020B0604020202020204" pitchFamily="34" charset="0"/>
              <a:buChar char="•"/>
            </a:pPr>
            <a:r>
              <a:rPr lang="en-GB" b="1" dirty="0">
                <a:solidFill>
                  <a:schemeClr val="bg1"/>
                </a:solidFill>
              </a:rPr>
              <a:t>Light: </a:t>
            </a:r>
            <a:r>
              <a:rPr lang="en-GB" dirty="0">
                <a:solidFill>
                  <a:schemeClr val="bg1"/>
                </a:solidFill>
              </a:rPr>
              <a:t>They need about </a:t>
            </a:r>
            <a:r>
              <a:rPr lang="en-GB" b="1" dirty="0">
                <a:solidFill>
                  <a:schemeClr val="bg1"/>
                </a:solidFill>
              </a:rPr>
              <a:t>4-6 hours of light per day</a:t>
            </a:r>
            <a:r>
              <a:rPr lang="en-GB" dirty="0">
                <a:solidFill>
                  <a:schemeClr val="bg1"/>
                </a:solidFill>
              </a:rPr>
              <a:t>. If your windowsill doesn't get enough sunlight, consider using a </a:t>
            </a:r>
            <a:r>
              <a:rPr lang="en-GB" b="1" dirty="0">
                <a:solidFill>
                  <a:schemeClr val="bg1"/>
                </a:solidFill>
              </a:rPr>
              <a:t>grow light</a:t>
            </a:r>
            <a:r>
              <a:rPr lang="en-GB" dirty="0">
                <a:solidFill>
                  <a:schemeClr val="bg1"/>
                </a:solidFill>
              </a:rPr>
              <a:t> for </a:t>
            </a:r>
            <a:r>
              <a:rPr lang="en-GB" b="1" dirty="0">
                <a:solidFill>
                  <a:schemeClr val="bg1"/>
                </a:solidFill>
              </a:rPr>
              <a:t>10-12 hours a day</a:t>
            </a:r>
            <a:r>
              <a:rPr lang="en-GB" dirty="0">
                <a:solidFill>
                  <a:schemeClr val="bg1"/>
                </a:solidFill>
              </a:rPr>
              <a:t>.</a:t>
            </a:r>
          </a:p>
          <a:p>
            <a:pPr marL="285750" indent="-285750">
              <a:buFont typeface="Arial" panose="020B0604020202020204" pitchFamily="34" charset="0"/>
              <a:buChar char="•"/>
            </a:pPr>
            <a:endParaRPr lang="en-GB" b="1" dirty="0">
              <a:solidFill>
                <a:schemeClr val="bg1"/>
              </a:solidFill>
            </a:endParaRPr>
          </a:p>
          <a:p>
            <a:pPr marL="285750" indent="-285750">
              <a:buFont typeface="Arial" panose="020B0604020202020204" pitchFamily="34" charset="0"/>
              <a:buChar char="•"/>
            </a:pPr>
            <a:r>
              <a:rPr lang="en-GB" b="1" dirty="0">
                <a:solidFill>
                  <a:schemeClr val="bg1"/>
                </a:solidFill>
              </a:rPr>
              <a:t>Temperature</a:t>
            </a:r>
            <a:r>
              <a:rPr lang="en-GB" dirty="0">
                <a:solidFill>
                  <a:schemeClr val="bg1"/>
                </a:solidFill>
              </a:rPr>
              <a:t>: Violas thrive in cooler temperatures, ideally </a:t>
            </a:r>
            <a:r>
              <a:rPr lang="en-GB" b="1" dirty="0">
                <a:solidFill>
                  <a:schemeClr val="bg1"/>
                </a:solidFill>
              </a:rPr>
              <a:t>13-21°C</a:t>
            </a:r>
            <a:r>
              <a:rPr lang="en-GB" dirty="0">
                <a:solidFill>
                  <a:schemeClr val="bg1"/>
                </a:solidFill>
              </a:rPr>
              <a:t>. Avoid placing them in hot areas, such as directly in front of a heater or air conditioner.</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b="1" i="0" u="none" strike="noStrike" dirty="0">
                <a:solidFill>
                  <a:schemeClr val="bg1"/>
                </a:solidFill>
                <a:effectLst/>
              </a:rPr>
              <a:t>Drainage</a:t>
            </a:r>
            <a:r>
              <a:rPr lang="en-GB" b="0" i="0" u="none" strike="noStrike" dirty="0">
                <a:solidFill>
                  <a:schemeClr val="bg1"/>
                </a:solidFill>
                <a:effectLst/>
                <a:latin typeface="-webkit-standard"/>
              </a:rPr>
              <a:t>: Ensure your container has </a:t>
            </a:r>
            <a:r>
              <a:rPr lang="en-GB" b="1" i="0" u="none" strike="noStrike" dirty="0">
                <a:solidFill>
                  <a:schemeClr val="bg1"/>
                </a:solidFill>
                <a:effectLst/>
              </a:rPr>
              <a:t>drainage holes</a:t>
            </a:r>
            <a:r>
              <a:rPr lang="en-GB" b="0" i="0" u="none" strike="noStrike" dirty="0">
                <a:solidFill>
                  <a:schemeClr val="bg1"/>
                </a:solidFill>
                <a:effectLst/>
                <a:latin typeface="-webkit-standard"/>
              </a:rPr>
              <a:t> at the bottom to prevent water from pooling, which can lead to root rot.</a:t>
            </a:r>
          </a:p>
          <a:p>
            <a:pPr marL="285750" indent="-285750">
              <a:buFont typeface="Arial" panose="020B0604020202020204" pitchFamily="34" charset="0"/>
              <a:buChar char="•"/>
            </a:pPr>
            <a:endParaRPr lang="en-GB" dirty="0">
              <a:solidFill>
                <a:schemeClr val="bg1"/>
              </a:solidFill>
              <a:latin typeface="-webkit-standard"/>
            </a:endParaRPr>
          </a:p>
          <a:p>
            <a:pPr marL="285750" indent="-285750">
              <a:buFont typeface="Arial" panose="020B0604020202020204" pitchFamily="34" charset="0"/>
              <a:buChar char="•"/>
            </a:pPr>
            <a:r>
              <a:rPr lang="en-GB" b="1" dirty="0">
                <a:solidFill>
                  <a:schemeClr val="bg1"/>
                </a:solidFill>
                <a:latin typeface="-webkit-standard"/>
              </a:rPr>
              <a:t>Watering</a:t>
            </a:r>
            <a:r>
              <a:rPr lang="en-GB" dirty="0">
                <a:solidFill>
                  <a:schemeClr val="bg1"/>
                </a:solidFill>
                <a:latin typeface="-webkit-standard"/>
              </a:rPr>
              <a:t>: </a:t>
            </a:r>
            <a:r>
              <a:rPr lang="en-GB" dirty="0">
                <a:solidFill>
                  <a:schemeClr val="bg1"/>
                </a:solidFill>
              </a:rPr>
              <a:t>Water regularly, but only when the top </a:t>
            </a:r>
            <a:r>
              <a:rPr lang="en-GB" b="1" dirty="0">
                <a:solidFill>
                  <a:schemeClr val="bg1"/>
                </a:solidFill>
              </a:rPr>
              <a:t>2.5 cm</a:t>
            </a:r>
            <a:r>
              <a:rPr lang="en-GB" dirty="0">
                <a:solidFill>
                  <a:schemeClr val="bg1"/>
                </a:solidFill>
              </a:rPr>
              <a:t> of soil feels dry. Violas don’t like their roots sitting in water, so ensure the pot has good drainage. </a:t>
            </a:r>
            <a:r>
              <a:rPr lang="en-GB" b="1" dirty="0">
                <a:solidFill>
                  <a:schemeClr val="bg1"/>
                </a:solidFill>
              </a:rPr>
              <a:t>Avoid Overwatering</a:t>
            </a:r>
            <a:r>
              <a:rPr lang="en-GB" dirty="0">
                <a:solidFill>
                  <a:schemeClr val="bg1"/>
                </a:solidFill>
              </a:rPr>
              <a:t> Let the soil dry slightly between waterings to prevent root rot.</a:t>
            </a:r>
          </a:p>
          <a:p>
            <a:pPr marL="285750" indent="-285750">
              <a:buFont typeface="Arial" panose="020B0604020202020204" pitchFamily="34" charset="0"/>
              <a:buChar char="•"/>
            </a:pPr>
            <a:endParaRPr lang="en-GB" dirty="0">
              <a:solidFill>
                <a:schemeClr val="bg1"/>
              </a:solidFill>
            </a:endParaRPr>
          </a:p>
          <a:p>
            <a:pPr marL="285750" indent="-285750">
              <a:buFont typeface="Arial" panose="020B0604020202020204" pitchFamily="34" charset="0"/>
              <a:buChar char="•"/>
            </a:pPr>
            <a:r>
              <a:rPr lang="en-GB" b="1" i="0" u="none" strike="noStrike" dirty="0">
                <a:solidFill>
                  <a:schemeClr val="bg1"/>
                </a:solidFill>
                <a:effectLst/>
              </a:rPr>
              <a:t>Air Circulation</a:t>
            </a:r>
            <a:r>
              <a:rPr lang="en-GB" b="0" i="0" u="none" strike="noStrike" dirty="0">
                <a:solidFill>
                  <a:schemeClr val="bg1"/>
                </a:solidFill>
                <a:effectLst/>
              </a:rPr>
              <a:t>: Ensure there’s good air circulation around the plants to prevent fungal diseases. If possible, rotate the pots every few days to ensure even growth.</a:t>
            </a:r>
          </a:p>
          <a:p>
            <a:pPr marL="285750" indent="-285750">
              <a:buFont typeface="Arial" panose="020B0604020202020204" pitchFamily="34" charset="0"/>
              <a:buChar char="•"/>
            </a:pPr>
            <a:endParaRPr lang="en-GB" dirty="0">
              <a:solidFill>
                <a:schemeClr val="bg1"/>
              </a:solidFill>
            </a:endParaRPr>
          </a:p>
        </p:txBody>
      </p:sp>
    </p:spTree>
    <p:extLst>
      <p:ext uri="{BB962C8B-B14F-4D97-AF65-F5344CB8AC3E}">
        <p14:creationId xmlns:p14="http://schemas.microsoft.com/office/powerpoint/2010/main" val="210106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a:extLst>
            <a:ext uri="{FF2B5EF4-FFF2-40B4-BE49-F238E27FC236}">
              <a16:creationId xmlns:a16="http://schemas.microsoft.com/office/drawing/2014/main" id="{27165B90-9098-2CA2-54CE-94E0A9A59A5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E615CD4-0F45-A451-2E82-206449D803E3}"/>
              </a:ext>
            </a:extLst>
          </p:cNvPr>
          <p:cNvSpPr/>
          <p:nvPr/>
        </p:nvSpPr>
        <p:spPr>
          <a:xfrm>
            <a:off x="519854" y="78781"/>
            <a:ext cx="8104291"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Violas</a:t>
            </a:r>
          </a:p>
        </p:txBody>
      </p:sp>
      <p:sp>
        <p:nvSpPr>
          <p:cNvPr id="5" name="object 9">
            <a:extLst>
              <a:ext uri="{FF2B5EF4-FFF2-40B4-BE49-F238E27FC236}">
                <a16:creationId xmlns:a16="http://schemas.microsoft.com/office/drawing/2014/main" id="{E2FEBAF5-9B9F-3F0B-122B-C9052389C238}"/>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pic>
        <p:nvPicPr>
          <p:cNvPr id="12" name="Picture 11">
            <a:extLst>
              <a:ext uri="{FF2B5EF4-FFF2-40B4-BE49-F238E27FC236}">
                <a16:creationId xmlns:a16="http://schemas.microsoft.com/office/drawing/2014/main" id="{39B17CD7-050C-A5E7-7ADE-092F5E6FF01D}"/>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E2D1EECF-2437-5757-0189-C92F8932D616}"/>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
        <p:nvSpPr>
          <p:cNvPr id="10" name="TextBox 9">
            <a:extLst>
              <a:ext uri="{FF2B5EF4-FFF2-40B4-BE49-F238E27FC236}">
                <a16:creationId xmlns:a16="http://schemas.microsoft.com/office/drawing/2014/main" id="{EAACD98F-5126-B605-4391-B067FF4A9EE2}"/>
              </a:ext>
            </a:extLst>
          </p:cNvPr>
          <p:cNvSpPr txBox="1"/>
          <p:nvPr/>
        </p:nvSpPr>
        <p:spPr>
          <a:xfrm>
            <a:off x="485964" y="1119030"/>
            <a:ext cx="8104291" cy="4801314"/>
          </a:xfrm>
          <a:prstGeom prst="rect">
            <a:avLst/>
          </a:prstGeom>
          <a:noFill/>
        </p:spPr>
        <p:txBody>
          <a:bodyPr wrap="square">
            <a:spAutoFit/>
          </a:bodyPr>
          <a:lstStyle/>
          <a:p>
            <a:pPr marL="285750" indent="-285750">
              <a:buFont typeface="Arial" panose="020B0604020202020204" pitchFamily="34" charset="0"/>
              <a:buChar char="•"/>
            </a:pPr>
            <a:r>
              <a:rPr lang="en-GB" b="1" i="0" u="none" strike="noStrike" dirty="0">
                <a:solidFill>
                  <a:schemeClr val="bg1"/>
                </a:solidFill>
                <a:effectLst/>
              </a:rPr>
              <a:t>Fertiliser</a:t>
            </a:r>
            <a:r>
              <a:rPr lang="en-GB" dirty="0">
                <a:solidFill>
                  <a:schemeClr val="bg1"/>
                </a:solidFill>
                <a:latin typeface="-webkit-standard"/>
              </a:rPr>
              <a:t> </a:t>
            </a:r>
            <a:r>
              <a:rPr lang="en-GB" b="0" i="0" u="none" strike="noStrike" dirty="0">
                <a:solidFill>
                  <a:schemeClr val="bg1"/>
                </a:solidFill>
                <a:effectLst/>
                <a:latin typeface="-webkit-standard"/>
              </a:rPr>
              <a:t> Once your violas have started growing well (typically after 3-4 weeks), feed them </a:t>
            </a:r>
            <a:r>
              <a:rPr lang="en-GB" b="1" i="0" u="none" strike="noStrike" dirty="0">
                <a:solidFill>
                  <a:schemeClr val="bg1"/>
                </a:solidFill>
                <a:effectLst/>
              </a:rPr>
              <a:t>once a month</a:t>
            </a:r>
            <a:r>
              <a:rPr lang="en-GB" b="0" i="0" u="none" strike="noStrike" dirty="0">
                <a:solidFill>
                  <a:schemeClr val="bg1"/>
                </a:solidFill>
                <a:effectLst/>
                <a:latin typeface="-webkit-standard"/>
              </a:rPr>
              <a:t> with a natural fertiliser</a:t>
            </a:r>
          </a:p>
          <a:p>
            <a:pPr marL="285750" indent="-285750">
              <a:buFont typeface="Arial" panose="020B0604020202020204" pitchFamily="34" charset="0"/>
              <a:buChar char="•"/>
            </a:pPr>
            <a:endParaRPr lang="en-GB" dirty="0">
              <a:solidFill>
                <a:schemeClr val="bg1"/>
              </a:solidFill>
              <a:latin typeface="-webkit-standard"/>
            </a:endParaRPr>
          </a:p>
          <a:p>
            <a:pPr marL="285750" indent="-285750">
              <a:buFont typeface="Arial" panose="020B0604020202020204" pitchFamily="34" charset="0"/>
              <a:buChar char="•"/>
            </a:pPr>
            <a:r>
              <a:rPr lang="en-GB" b="1" i="0" u="none" strike="noStrike" dirty="0">
                <a:solidFill>
                  <a:schemeClr val="bg1"/>
                </a:solidFill>
                <a:effectLst/>
              </a:rPr>
              <a:t>Removing dead flowers or buds</a:t>
            </a:r>
            <a:r>
              <a:rPr lang="en-GB" dirty="0">
                <a:solidFill>
                  <a:schemeClr val="bg1"/>
                </a:solidFill>
                <a:latin typeface="-webkit-standard"/>
              </a:rPr>
              <a:t> </a:t>
            </a:r>
            <a:r>
              <a:rPr lang="en-GB" b="0" i="0" u="none" strike="noStrike" dirty="0">
                <a:solidFill>
                  <a:schemeClr val="bg1"/>
                </a:solidFill>
                <a:effectLst/>
                <a:latin typeface="-webkit-standard"/>
              </a:rPr>
              <a:t>Regularly remove any </a:t>
            </a:r>
            <a:r>
              <a:rPr lang="en-GB" b="1" i="0" u="none" strike="noStrike" dirty="0">
                <a:solidFill>
                  <a:schemeClr val="bg1"/>
                </a:solidFill>
                <a:effectLst/>
              </a:rPr>
              <a:t>spent flowers</a:t>
            </a:r>
            <a:r>
              <a:rPr lang="en-GB" b="0" i="0" u="none" strike="noStrike" dirty="0">
                <a:solidFill>
                  <a:schemeClr val="bg1"/>
                </a:solidFill>
                <a:effectLst/>
                <a:latin typeface="-webkit-standard"/>
              </a:rPr>
              <a:t> to encourage new blooms. Pinch off flowers that are past their prime to keep the plant looking neat and encourage more blossoms.</a:t>
            </a:r>
          </a:p>
          <a:p>
            <a:endParaRPr lang="en-GB" dirty="0">
              <a:solidFill>
                <a:schemeClr val="bg1"/>
              </a:solidFill>
              <a:latin typeface="-webkit-standard"/>
            </a:endParaRPr>
          </a:p>
          <a:p>
            <a:pPr marL="285750" indent="-285750" algn="l">
              <a:buFont typeface="Arial" panose="020B0604020202020204" pitchFamily="34" charset="0"/>
              <a:buChar char="•"/>
            </a:pPr>
            <a:r>
              <a:rPr lang="en-GB" b="1" i="0" u="none" strike="noStrike" dirty="0">
                <a:solidFill>
                  <a:schemeClr val="bg1"/>
                </a:solidFill>
                <a:effectLst/>
              </a:rPr>
              <a:t>Yellow Leaves</a:t>
            </a:r>
            <a:r>
              <a:rPr lang="en-GB" b="0" i="0" u="none" strike="noStrike" dirty="0">
                <a:solidFill>
                  <a:schemeClr val="bg1"/>
                </a:solidFill>
                <a:effectLst/>
              </a:rPr>
              <a:t> If the leaves are turning yellow, it could be a sign of </a:t>
            </a:r>
            <a:r>
              <a:rPr lang="en-GB" b="1" i="0" u="none" strike="noStrike" dirty="0">
                <a:solidFill>
                  <a:schemeClr val="bg1"/>
                </a:solidFill>
                <a:effectLst/>
              </a:rPr>
              <a:t>overwatering</a:t>
            </a:r>
            <a:r>
              <a:rPr lang="en-GB" b="0" i="0" u="none" strike="noStrike" dirty="0">
                <a:solidFill>
                  <a:schemeClr val="bg1"/>
                </a:solidFill>
                <a:effectLst/>
              </a:rPr>
              <a:t> or </a:t>
            </a:r>
            <a:r>
              <a:rPr lang="en-GB" b="1" i="0" u="none" strike="noStrike" dirty="0">
                <a:solidFill>
                  <a:schemeClr val="bg1"/>
                </a:solidFill>
                <a:effectLst/>
              </a:rPr>
              <a:t>nutrient deficiency</a:t>
            </a:r>
            <a:r>
              <a:rPr lang="en-GB" b="0" i="0" u="none" strike="noStrike" dirty="0">
                <a:solidFill>
                  <a:schemeClr val="bg1"/>
                </a:solidFill>
                <a:effectLst/>
              </a:rPr>
              <a:t>. Adjust watering and check if the plant needs fertiliser.</a:t>
            </a:r>
          </a:p>
          <a:p>
            <a:pPr marL="285750" indent="-285750" algn="l">
              <a:buFont typeface="Arial" panose="020B0604020202020204" pitchFamily="34" charset="0"/>
              <a:buChar char="•"/>
            </a:pPr>
            <a:endParaRPr lang="en-GB" b="0" i="0" u="none" strike="noStrike" dirty="0">
              <a:solidFill>
                <a:schemeClr val="bg1"/>
              </a:solidFill>
              <a:effectLst/>
            </a:endParaRPr>
          </a:p>
          <a:p>
            <a:pPr marL="285750" indent="-285750" algn="l">
              <a:buFont typeface="Arial" panose="020B0604020202020204" pitchFamily="34" charset="0"/>
              <a:buChar char="•"/>
            </a:pPr>
            <a:r>
              <a:rPr lang="en-GB" b="1" i="0" u="none" strike="noStrike" dirty="0">
                <a:solidFill>
                  <a:schemeClr val="bg1"/>
                </a:solidFill>
                <a:effectLst/>
              </a:rPr>
              <a:t>Pests</a:t>
            </a:r>
            <a:r>
              <a:rPr lang="en-GB" b="0" i="0" u="none" strike="noStrike" dirty="0">
                <a:solidFill>
                  <a:schemeClr val="bg1"/>
                </a:solidFill>
                <a:effectLst/>
              </a:rPr>
              <a:t> Check for pests like aphids or spider mites. If you spot any, use a mild soap solution or neem oil to treat the plant.</a:t>
            </a:r>
          </a:p>
          <a:p>
            <a:pPr marL="285750" indent="-285750" algn="l">
              <a:buFont typeface="Arial" panose="020B0604020202020204" pitchFamily="34" charset="0"/>
              <a:buChar char="•"/>
            </a:pPr>
            <a:endParaRPr lang="en-GB" dirty="0">
              <a:solidFill>
                <a:schemeClr val="bg1"/>
              </a:solidFill>
            </a:endParaRPr>
          </a:p>
          <a:p>
            <a:pPr marL="285750" indent="-285750" algn="l">
              <a:buFont typeface="Arial" panose="020B0604020202020204" pitchFamily="34" charset="0"/>
              <a:buChar char="•"/>
            </a:pPr>
            <a:r>
              <a:rPr lang="en-GB" b="1" dirty="0">
                <a:solidFill>
                  <a:schemeClr val="bg1"/>
                </a:solidFill>
              </a:rPr>
              <a:t>1 tablespoon of mild liquid dish soap</a:t>
            </a:r>
            <a:r>
              <a:rPr lang="en-GB" dirty="0">
                <a:solidFill>
                  <a:schemeClr val="bg1"/>
                </a:solidFill>
              </a:rPr>
              <a:t> (preferably unscented and without degreasers or additives) </a:t>
            </a:r>
            <a:r>
              <a:rPr lang="en-GB" b="1" dirty="0">
                <a:solidFill>
                  <a:schemeClr val="bg1"/>
                </a:solidFill>
              </a:rPr>
              <a:t>1 litre of water</a:t>
            </a:r>
            <a:r>
              <a:rPr lang="en-GB" dirty="0">
                <a:solidFill>
                  <a:schemeClr val="bg1"/>
                </a:solidFill>
              </a:rPr>
              <a:t> </a:t>
            </a:r>
            <a:endParaRPr lang="en-GB" b="0" i="0" u="none" strike="noStrike" dirty="0">
              <a:solidFill>
                <a:schemeClr val="bg1"/>
              </a:solidFill>
              <a:effectLst/>
            </a:endParaRPr>
          </a:p>
          <a:p>
            <a:pPr marL="285750" indent="-285750">
              <a:buFont typeface="Arial" panose="020B0604020202020204" pitchFamily="34" charset="0"/>
              <a:buChar char="•"/>
            </a:pPr>
            <a:endParaRPr lang="en-GB" dirty="0">
              <a:solidFill>
                <a:schemeClr val="bg1"/>
              </a:solidFill>
            </a:endParaRPr>
          </a:p>
        </p:txBody>
      </p:sp>
    </p:spTree>
    <p:extLst>
      <p:ext uri="{BB962C8B-B14F-4D97-AF65-F5344CB8AC3E}">
        <p14:creationId xmlns:p14="http://schemas.microsoft.com/office/powerpoint/2010/main" val="151895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9201C6-6997-FD4C-98BE-874C29DCB79A}"/>
              </a:ext>
            </a:extLst>
          </p:cNvPr>
          <p:cNvSpPr/>
          <p:nvPr/>
        </p:nvSpPr>
        <p:spPr>
          <a:xfrm>
            <a:off x="0" y="0"/>
            <a:ext cx="9143999" cy="6858000"/>
          </a:xfrm>
          <a:prstGeom prst="rect">
            <a:avLst/>
          </a:prstGeom>
          <a:solidFill>
            <a:srgbClr val="33AD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 name="Slide Number Placeholder 1">
            <a:extLst>
              <a:ext uri="{FF2B5EF4-FFF2-40B4-BE49-F238E27FC236}">
                <a16:creationId xmlns:a16="http://schemas.microsoft.com/office/drawing/2014/main" id="{A26CCB70-A209-134D-BAB5-075A5E1034B8}"/>
              </a:ext>
            </a:extLst>
          </p:cNvPr>
          <p:cNvSpPr>
            <a:spLocks noGrp="1"/>
          </p:cNvSpPr>
          <p:nvPr>
            <p:ph type="sldNum" sz="quarter" idx="7"/>
          </p:nvPr>
        </p:nvSpPr>
        <p:spPr/>
        <p:txBody>
          <a:bodyPr/>
          <a:lstStyle/>
          <a:p>
            <a:fld id="{B6F15528-21DE-4FAA-801E-634DDDAF4B2B}" type="slidenum">
              <a:rPr lang="en-GB" smtClean="0"/>
              <a:t>28</a:t>
            </a:fld>
            <a:endParaRPr lang="en-GB"/>
          </a:p>
        </p:txBody>
      </p:sp>
      <p:sp>
        <p:nvSpPr>
          <p:cNvPr id="6" name="object 9">
            <a:extLst>
              <a:ext uri="{FF2B5EF4-FFF2-40B4-BE49-F238E27FC236}">
                <a16:creationId xmlns:a16="http://schemas.microsoft.com/office/drawing/2014/main" id="{03234C1F-2882-0946-B952-E300C6643F4D}"/>
              </a:ext>
            </a:extLst>
          </p:cNvPr>
          <p:cNvSpPr txBox="1"/>
          <p:nvPr/>
        </p:nvSpPr>
        <p:spPr>
          <a:xfrm>
            <a:off x="1475775" y="1717806"/>
            <a:ext cx="6168924" cy="1653560"/>
          </a:xfrm>
          <a:prstGeom prst="rect">
            <a:avLst/>
          </a:prstGeom>
        </p:spPr>
        <p:txBody>
          <a:bodyPr vert="horz" wrap="square" lIns="0" tIns="11206" rIns="0" bIns="0" rtlCol="0">
            <a:spAutoFit/>
          </a:bodyPr>
          <a:lstStyle/>
          <a:p>
            <a:pPr marL="45946" marR="4483" indent="-35300" algn="ctr">
              <a:spcBef>
                <a:spcPts val="88"/>
              </a:spcBef>
              <a:tabLst>
                <a:tab pos="1418740" algn="l"/>
              </a:tabLst>
            </a:pPr>
            <a:endParaRPr lang="en-GB" sz="5294" b="1" spc="-57"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marL="45946" marR="4483" indent="-35300" algn="ctr">
              <a:spcBef>
                <a:spcPts val="88"/>
              </a:spcBef>
              <a:tabLst>
                <a:tab pos="1418740" algn="l"/>
              </a:tabLst>
            </a:pPr>
            <a:r>
              <a:rPr lang="en-GB" sz="5294" b="1" spc="-57" dirty="0">
                <a:solidFill>
                  <a:schemeClr val="bg1"/>
                </a:solidFill>
                <a:latin typeface="Lato Black" panose="020F0502020204030203" pitchFamily="34" charset="0"/>
                <a:ea typeface="Lato Black" panose="020F0502020204030203" pitchFamily="34" charset="0"/>
                <a:cs typeface="Lato Black" panose="020F0502020204030203" pitchFamily="34" charset="0"/>
              </a:rPr>
              <a:t>Thank you</a:t>
            </a:r>
            <a:endParaRPr lang="en-GB" sz="5294" b="1"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7" name="Picture 6">
            <a:extLst>
              <a:ext uri="{FF2B5EF4-FFF2-40B4-BE49-F238E27FC236}">
                <a16:creationId xmlns:a16="http://schemas.microsoft.com/office/drawing/2014/main" id="{DF155E00-EDD3-B145-ADE9-256865326F04}"/>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1" name="TextBox 10">
            <a:extLst>
              <a:ext uri="{FF2B5EF4-FFF2-40B4-BE49-F238E27FC236}">
                <a16:creationId xmlns:a16="http://schemas.microsoft.com/office/drawing/2014/main" id="{EECA3B50-7802-8C49-99CA-97E79BBD0AD4}"/>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Tree>
    <p:extLst>
      <p:ext uri="{BB962C8B-B14F-4D97-AF65-F5344CB8AC3E}">
        <p14:creationId xmlns:p14="http://schemas.microsoft.com/office/powerpoint/2010/main" val="169784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9201C6-6997-FD4C-98BE-874C29DCB79A}"/>
              </a:ext>
            </a:extLst>
          </p:cNvPr>
          <p:cNvSpPr/>
          <p:nvPr/>
        </p:nvSpPr>
        <p:spPr>
          <a:xfrm>
            <a:off x="0" y="0"/>
            <a:ext cx="9143999" cy="6858000"/>
          </a:xfrm>
          <a:prstGeom prst="rect">
            <a:avLst/>
          </a:prstGeom>
          <a:solidFill>
            <a:srgbClr val="33AD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 name="Slide Number Placeholder 1">
            <a:extLst>
              <a:ext uri="{FF2B5EF4-FFF2-40B4-BE49-F238E27FC236}">
                <a16:creationId xmlns:a16="http://schemas.microsoft.com/office/drawing/2014/main" id="{A26CCB70-A209-134D-BAB5-075A5E1034B8}"/>
              </a:ext>
            </a:extLst>
          </p:cNvPr>
          <p:cNvSpPr>
            <a:spLocks noGrp="1"/>
          </p:cNvSpPr>
          <p:nvPr>
            <p:ph type="sldNum" sz="quarter" idx="7"/>
          </p:nvPr>
        </p:nvSpPr>
        <p:spPr/>
        <p:txBody>
          <a:bodyPr/>
          <a:lstStyle/>
          <a:p>
            <a:fld id="{B6F15528-21DE-4FAA-801E-634DDDAF4B2B}" type="slidenum">
              <a:rPr lang="en-GB" smtClean="0"/>
              <a:t>3</a:t>
            </a:fld>
            <a:endParaRPr lang="en-GB" dirty="0"/>
          </a:p>
        </p:txBody>
      </p:sp>
      <p:sp>
        <p:nvSpPr>
          <p:cNvPr id="6" name="object 9">
            <a:extLst>
              <a:ext uri="{FF2B5EF4-FFF2-40B4-BE49-F238E27FC236}">
                <a16:creationId xmlns:a16="http://schemas.microsoft.com/office/drawing/2014/main" id="{03234C1F-2882-0946-B952-E300C6643F4D}"/>
              </a:ext>
            </a:extLst>
          </p:cNvPr>
          <p:cNvSpPr txBox="1"/>
          <p:nvPr/>
        </p:nvSpPr>
        <p:spPr>
          <a:xfrm>
            <a:off x="1475775" y="1717806"/>
            <a:ext cx="6168924" cy="1653560"/>
          </a:xfrm>
          <a:prstGeom prst="rect">
            <a:avLst/>
          </a:prstGeom>
        </p:spPr>
        <p:txBody>
          <a:bodyPr vert="horz" wrap="square" lIns="0" tIns="11206" rIns="0" bIns="0" rtlCol="0">
            <a:spAutoFit/>
          </a:bodyPr>
          <a:lstStyle/>
          <a:p>
            <a:pPr marL="45946" marR="4483" indent="-35300" algn="ctr">
              <a:spcBef>
                <a:spcPts val="88"/>
              </a:spcBef>
              <a:tabLst>
                <a:tab pos="1418740" algn="l"/>
              </a:tabLst>
            </a:pPr>
            <a:endParaRPr lang="en-GB" sz="5294" b="1" spc="-57"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a:p>
            <a:pPr marL="45946" marR="4483" indent="-35300" algn="ctr">
              <a:spcBef>
                <a:spcPts val="88"/>
              </a:spcBef>
              <a:tabLst>
                <a:tab pos="1418740" algn="l"/>
              </a:tabLst>
            </a:pPr>
            <a:r>
              <a:rPr lang="en-GB" sz="5294" b="1" spc="-57" dirty="0">
                <a:solidFill>
                  <a:schemeClr val="bg1"/>
                </a:solidFill>
                <a:latin typeface="Lato Black" panose="020F0502020204030203" pitchFamily="34" charset="0"/>
                <a:ea typeface="Lato Black" panose="020F0502020204030203" pitchFamily="34" charset="0"/>
                <a:cs typeface="Lato Black" panose="020F0502020204030203" pitchFamily="34" charset="0"/>
              </a:rPr>
              <a:t>Sprouting</a:t>
            </a:r>
            <a:endParaRPr lang="en-GB" sz="5294" b="1"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7" name="Picture 6">
            <a:extLst>
              <a:ext uri="{FF2B5EF4-FFF2-40B4-BE49-F238E27FC236}">
                <a16:creationId xmlns:a16="http://schemas.microsoft.com/office/drawing/2014/main" id="{DF155E00-EDD3-B145-ADE9-256865326F04}"/>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1" name="TextBox 10">
            <a:extLst>
              <a:ext uri="{FF2B5EF4-FFF2-40B4-BE49-F238E27FC236}">
                <a16:creationId xmlns:a16="http://schemas.microsoft.com/office/drawing/2014/main" id="{EECA3B50-7802-8C49-99CA-97E79BBD0AD4}"/>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Tree>
    <p:extLst>
      <p:ext uri="{BB962C8B-B14F-4D97-AF65-F5344CB8AC3E}">
        <p14:creationId xmlns:p14="http://schemas.microsoft.com/office/powerpoint/2010/main" val="258138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9A2043-30B3-9F40-8FD1-B80C6FAB4B86}"/>
              </a:ext>
            </a:extLst>
          </p:cNvPr>
          <p:cNvSpPr/>
          <p:nvPr/>
        </p:nvSpPr>
        <p:spPr>
          <a:xfrm>
            <a:off x="519854" y="78781"/>
            <a:ext cx="8104291"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What is sprouting, in cooking practices?</a:t>
            </a:r>
          </a:p>
        </p:txBody>
      </p:sp>
      <p:sp>
        <p:nvSpPr>
          <p:cNvPr id="5" name="object 9">
            <a:extLst>
              <a:ext uri="{FF2B5EF4-FFF2-40B4-BE49-F238E27FC236}">
                <a16:creationId xmlns:a16="http://schemas.microsoft.com/office/drawing/2014/main" id="{1B5EAB5F-6E30-AF45-9D9F-D8E3DDCC3A27}"/>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sp>
        <p:nvSpPr>
          <p:cNvPr id="9" name="object 9">
            <a:extLst>
              <a:ext uri="{FF2B5EF4-FFF2-40B4-BE49-F238E27FC236}">
                <a16:creationId xmlns:a16="http://schemas.microsoft.com/office/drawing/2014/main" id="{851B8814-AEE3-6C42-ACC1-42024ACA56CB}"/>
              </a:ext>
            </a:extLst>
          </p:cNvPr>
          <p:cNvSpPr txBox="1"/>
          <p:nvPr/>
        </p:nvSpPr>
        <p:spPr>
          <a:xfrm>
            <a:off x="391689" y="1647175"/>
            <a:ext cx="8621179" cy="4545890"/>
          </a:xfrm>
          <a:prstGeom prst="rect">
            <a:avLst/>
          </a:prstGeom>
        </p:spPr>
        <p:txBody>
          <a:bodyPr vert="horz" wrap="square" lIns="0" tIns="11206" rIns="0" bIns="0" rtlCol="0" anchor="t">
            <a:spAutoFit/>
          </a:bodyPr>
          <a:lstStyle/>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r>
              <a:rPr lang="en-GB" b="0" i="0" u="none" strike="noStrike" dirty="0">
                <a:solidFill>
                  <a:schemeClr val="bg1"/>
                </a:solidFill>
                <a:effectLst/>
                <a:latin typeface="Arial" panose="020B0604020202020204" pitchFamily="34" charset="0"/>
                <a:cs typeface="Arial" panose="020B0604020202020204" pitchFamily="34" charset="0"/>
              </a:rPr>
              <a:t>In culinary terms, sprouting refers to the process of germinating seeds, grains, or legumes until they produce young shoots or sprouts. </a:t>
            </a:r>
          </a:p>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lang="en-GB" dirty="0">
              <a:solidFill>
                <a:schemeClr val="bg1"/>
              </a:solidFill>
              <a:latin typeface="Arial" panose="020B0604020202020204" pitchFamily="34" charset="0"/>
              <a:cs typeface="Arial" panose="020B0604020202020204" pitchFamily="34" charset="0"/>
            </a:endParaRPr>
          </a:p>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r>
              <a:rPr lang="en-GB" b="0" i="0" u="none" strike="noStrike" dirty="0">
                <a:solidFill>
                  <a:schemeClr val="bg1"/>
                </a:solidFill>
                <a:effectLst/>
                <a:latin typeface="Arial" panose="020B0604020202020204" pitchFamily="34" charset="0"/>
                <a:cs typeface="Arial" panose="020B0604020202020204" pitchFamily="34" charset="0"/>
              </a:rPr>
              <a:t>This process often involves soaking the seeds or grains in water for a period of time, typically several hours to overnight, and then allowing them to germinate in a warm, moist environment. </a:t>
            </a:r>
          </a:p>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lang="en-GB" dirty="0">
              <a:solidFill>
                <a:schemeClr val="bg1"/>
              </a:solidFill>
              <a:latin typeface="Arial" panose="020B0604020202020204" pitchFamily="34" charset="0"/>
              <a:cs typeface="Arial" panose="020B0604020202020204" pitchFamily="34" charset="0"/>
            </a:endParaRPr>
          </a:p>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r>
              <a:rPr lang="en-GB" b="0" i="0" u="none" strike="noStrike" dirty="0">
                <a:solidFill>
                  <a:schemeClr val="bg1"/>
                </a:solidFill>
                <a:effectLst/>
                <a:latin typeface="Arial" panose="020B0604020202020204" pitchFamily="34" charset="0"/>
                <a:cs typeface="Arial" panose="020B0604020202020204" pitchFamily="34" charset="0"/>
              </a:rPr>
              <a:t>Sprouting can enhance the nutritional value of certain foods, making them easier to digest and increasing their vitamin and mineral content</a:t>
            </a:r>
          </a:p>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lang="en-GB" dirty="0">
              <a:solidFill>
                <a:schemeClr val="bg1"/>
              </a:solidFill>
              <a:latin typeface="Arial" panose="020B0604020202020204" pitchFamily="34" charset="0"/>
              <a:cs typeface="Arial" panose="020B0604020202020204" pitchFamily="34" charset="0"/>
            </a:endParaRPr>
          </a:p>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r>
              <a:rPr lang="en-GB" b="0" i="0" u="none" strike="noStrike" dirty="0">
                <a:solidFill>
                  <a:schemeClr val="bg1"/>
                </a:solidFill>
                <a:effectLst/>
                <a:latin typeface="Arial" panose="020B0604020202020204" pitchFamily="34" charset="0"/>
                <a:cs typeface="Arial" panose="020B0604020202020204" pitchFamily="34" charset="0"/>
              </a:rPr>
              <a:t>Sprouting can also prolong the life of ingredients, which is good for reducing food waste</a:t>
            </a:r>
          </a:p>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lang="en-GB" dirty="0">
              <a:solidFill>
                <a:schemeClr val="bg1"/>
              </a:solidFill>
              <a:latin typeface="Arial" panose="020B0604020202020204" pitchFamily="34" charset="0"/>
              <a:cs typeface="Arial" panose="020B0604020202020204" pitchFamily="34" charset="0"/>
            </a:endParaRPr>
          </a:p>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r>
              <a:rPr lang="en-GB" b="0" i="0" u="none" strike="noStrike" dirty="0">
                <a:solidFill>
                  <a:schemeClr val="bg1"/>
                </a:solidFill>
                <a:effectLst/>
                <a:latin typeface="Arial" panose="020B0604020202020204" pitchFamily="34" charset="0"/>
                <a:cs typeface="Arial" panose="020B0604020202020204" pitchFamily="34" charset="0"/>
              </a:rPr>
              <a:t>Sprouts are commonly used in salads, sandwiches, stir-fries, and other dishes to add flavour, texture, and nutritional value. Popular sprouts include alfalfa, mung bean, lentil, and broccoli sprouts</a:t>
            </a:r>
            <a:endParaRPr kumimoji="0" lang="en-GB"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pic>
        <p:nvPicPr>
          <p:cNvPr id="12" name="Picture 11">
            <a:extLst>
              <a:ext uri="{FF2B5EF4-FFF2-40B4-BE49-F238E27FC236}">
                <a16:creationId xmlns:a16="http://schemas.microsoft.com/office/drawing/2014/main" id="{4F71F350-4A2F-0649-A7B7-922AEC976C60}"/>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C7C4399C-5435-9245-AC03-D72EAF55EECC}"/>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Tree>
    <p:extLst>
      <p:ext uri="{BB962C8B-B14F-4D97-AF65-F5344CB8AC3E}">
        <p14:creationId xmlns:p14="http://schemas.microsoft.com/office/powerpoint/2010/main" val="179288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9A2043-30B3-9F40-8FD1-B80C6FAB4B86}"/>
              </a:ext>
            </a:extLst>
          </p:cNvPr>
          <p:cNvSpPr/>
          <p:nvPr/>
        </p:nvSpPr>
        <p:spPr>
          <a:xfrm>
            <a:off x="519854" y="78781"/>
            <a:ext cx="8104291"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Sprouting – Human health benefits?</a:t>
            </a:r>
          </a:p>
        </p:txBody>
      </p:sp>
      <p:sp>
        <p:nvSpPr>
          <p:cNvPr id="5" name="object 9">
            <a:extLst>
              <a:ext uri="{FF2B5EF4-FFF2-40B4-BE49-F238E27FC236}">
                <a16:creationId xmlns:a16="http://schemas.microsoft.com/office/drawing/2014/main" id="{1B5EAB5F-6E30-AF45-9D9F-D8E3DDCC3A27}"/>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sp>
        <p:nvSpPr>
          <p:cNvPr id="9" name="object 9">
            <a:extLst>
              <a:ext uri="{FF2B5EF4-FFF2-40B4-BE49-F238E27FC236}">
                <a16:creationId xmlns:a16="http://schemas.microsoft.com/office/drawing/2014/main" id="{851B8814-AEE3-6C42-ACC1-42024ACA56CB}"/>
              </a:ext>
            </a:extLst>
          </p:cNvPr>
          <p:cNvSpPr txBox="1"/>
          <p:nvPr/>
        </p:nvSpPr>
        <p:spPr>
          <a:xfrm>
            <a:off x="391689" y="1647175"/>
            <a:ext cx="8621179" cy="3991892"/>
          </a:xfrm>
          <a:prstGeom prst="rect">
            <a:avLst/>
          </a:prstGeom>
        </p:spPr>
        <p:txBody>
          <a:bodyPr vert="horz" wrap="square" lIns="0" tIns="11206" rIns="0" bIns="0" rtlCol="0" anchor="t">
            <a:spAutoFit/>
          </a:bodyPr>
          <a:lstStyle/>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r>
              <a:rPr lang="en-GB" b="0" i="0" u="none" strike="noStrike" dirty="0">
                <a:solidFill>
                  <a:schemeClr val="bg1"/>
                </a:solidFill>
                <a:effectLst/>
                <a:latin typeface="Arial" panose="020B0604020202020204" pitchFamily="34" charset="0"/>
                <a:cs typeface="Arial" panose="020B0604020202020204" pitchFamily="34" charset="0"/>
              </a:rPr>
              <a:t>Sprouts are one of the most alive and nourishing foods we can eat. Once sprouted:</a:t>
            </a:r>
          </a:p>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lang="en-GB" b="0" i="0" u="none" strike="noStrike" dirty="0">
              <a:solidFill>
                <a:schemeClr val="bg1"/>
              </a:solidFill>
              <a:effectLst/>
              <a:latin typeface="Arial" panose="020B0604020202020204" pitchFamily="34" charset="0"/>
              <a:cs typeface="Arial" panose="020B0604020202020204" pitchFamily="34" charset="0"/>
            </a:endParaRPr>
          </a:p>
          <a:p>
            <a:pPr marL="810186" marR="4483" lvl="1" indent="-342900">
              <a:spcBef>
                <a:spcPts val="106"/>
              </a:spcBef>
              <a:buFont typeface="Arial" panose="020B0604020202020204" pitchFamily="34" charset="0"/>
              <a:buChar char="•"/>
              <a:tabLst>
                <a:tab pos="1418740" algn="l"/>
              </a:tabLst>
              <a:defRPr/>
            </a:pPr>
            <a:r>
              <a:rPr lang="en-GB" b="0" i="0" u="none" strike="noStrike" dirty="0">
                <a:solidFill>
                  <a:schemeClr val="bg1"/>
                </a:solidFill>
                <a:effectLst/>
                <a:latin typeface="Arial" panose="020B0604020202020204" pitchFamily="34" charset="0"/>
                <a:cs typeface="Arial" panose="020B0604020202020204" pitchFamily="34" charset="0"/>
              </a:rPr>
              <a:t>Grains, seeds and beans have 15% – 30% more protein than their unsprouted versions</a:t>
            </a:r>
          </a:p>
          <a:p>
            <a:pPr marL="810186" marR="4483" lvl="1" indent="-342900">
              <a:spcBef>
                <a:spcPts val="106"/>
              </a:spcBef>
              <a:buFont typeface="Arial" panose="020B0604020202020204" pitchFamily="34" charset="0"/>
              <a:buChar char="•"/>
              <a:tabLst>
                <a:tab pos="1418740" algn="l"/>
              </a:tabLst>
              <a:defRPr/>
            </a:pPr>
            <a:endParaRPr lang="en-GB" b="0" i="0" u="none" strike="noStrike" dirty="0">
              <a:solidFill>
                <a:schemeClr val="bg1"/>
              </a:solidFill>
              <a:effectLst/>
              <a:latin typeface="Arial" panose="020B0604020202020204" pitchFamily="34" charset="0"/>
              <a:cs typeface="Arial" panose="020B0604020202020204" pitchFamily="34" charset="0"/>
            </a:endParaRPr>
          </a:p>
          <a:p>
            <a:pPr marL="810186" marR="4483" lvl="1" indent="-342900">
              <a:spcBef>
                <a:spcPts val="106"/>
              </a:spcBef>
              <a:buFont typeface="Arial" panose="020B0604020202020204" pitchFamily="34" charset="0"/>
              <a:buChar char="•"/>
              <a:tabLst>
                <a:tab pos="1418740" algn="l"/>
              </a:tabLst>
              <a:defRPr/>
            </a:pPr>
            <a:r>
              <a:rPr lang="en-GB" dirty="0">
                <a:solidFill>
                  <a:schemeClr val="bg1"/>
                </a:solidFill>
                <a:latin typeface="Arial" panose="020B0604020202020204" pitchFamily="34" charset="0"/>
                <a:cs typeface="Arial" panose="020B0604020202020204" pitchFamily="34" charset="0"/>
              </a:rPr>
              <a:t>Up to </a:t>
            </a:r>
            <a:r>
              <a:rPr lang="en-GB" b="0" i="0" u="none" strike="noStrike" dirty="0">
                <a:solidFill>
                  <a:schemeClr val="bg1"/>
                </a:solidFill>
                <a:effectLst/>
                <a:latin typeface="Arial" panose="020B0604020202020204" pitchFamily="34" charset="0"/>
                <a:cs typeface="Arial" panose="020B0604020202020204" pitchFamily="34" charset="0"/>
              </a:rPr>
              <a:t>10 times the B-vitamins, more vitamin C, vitamin E and K, beta-carotene, calcium, phosphorus and iron</a:t>
            </a:r>
          </a:p>
          <a:p>
            <a:pPr marL="810186" marR="4483" lvl="1" indent="-342900">
              <a:spcBef>
                <a:spcPts val="106"/>
              </a:spcBef>
              <a:buFont typeface="Arial" panose="020B0604020202020204" pitchFamily="34" charset="0"/>
              <a:buChar char="•"/>
              <a:tabLst>
                <a:tab pos="1418740" algn="l"/>
              </a:tabLst>
              <a:defRPr/>
            </a:pPr>
            <a:endParaRPr lang="en-GB" b="0" i="0" u="none" strike="noStrike" dirty="0">
              <a:solidFill>
                <a:schemeClr val="bg1"/>
              </a:solidFill>
              <a:effectLst/>
              <a:latin typeface="Arial" panose="020B0604020202020204" pitchFamily="34" charset="0"/>
              <a:cs typeface="Arial" panose="020B0604020202020204" pitchFamily="34" charset="0"/>
            </a:endParaRPr>
          </a:p>
          <a:p>
            <a:pPr marL="810186" marR="4483" lvl="1" indent="-342900">
              <a:spcBef>
                <a:spcPts val="106"/>
              </a:spcBef>
              <a:buFont typeface="Arial" panose="020B0604020202020204" pitchFamily="34" charset="0"/>
              <a:buChar char="•"/>
              <a:tabLst>
                <a:tab pos="1418740" algn="l"/>
              </a:tabLst>
              <a:defRPr/>
            </a:pPr>
            <a:r>
              <a:rPr lang="en-GB" b="0" i="0" u="none" strike="noStrike" dirty="0">
                <a:solidFill>
                  <a:schemeClr val="bg1"/>
                </a:solidFill>
                <a:effectLst/>
                <a:latin typeface="Arial" panose="020B0604020202020204" pitchFamily="34" charset="0"/>
                <a:cs typeface="Arial" panose="020B0604020202020204" pitchFamily="34" charset="0"/>
              </a:rPr>
              <a:t>Radish sprouts contain 29 times more vitamin C than milk, 10 times more calcium than a potato and more vitamin C than a pineapple</a:t>
            </a:r>
          </a:p>
          <a:p>
            <a:pPr marL="810186" marR="4483" lvl="1" indent="-342900">
              <a:spcBef>
                <a:spcPts val="106"/>
              </a:spcBef>
              <a:buFont typeface="Arial" panose="020B0604020202020204" pitchFamily="34" charset="0"/>
              <a:buChar char="•"/>
              <a:tabLst>
                <a:tab pos="1418740" algn="l"/>
              </a:tabLst>
              <a:defRPr/>
            </a:pPr>
            <a:endParaRPr lang="en-GB" b="0" i="0" u="none" strike="noStrike" dirty="0">
              <a:solidFill>
                <a:schemeClr val="bg1"/>
              </a:solidFill>
              <a:effectLst/>
              <a:latin typeface="Arial" panose="020B0604020202020204" pitchFamily="34" charset="0"/>
              <a:cs typeface="Arial" panose="020B0604020202020204" pitchFamily="34" charset="0"/>
            </a:endParaRPr>
          </a:p>
          <a:p>
            <a:pPr marL="810186" marR="4483" lvl="1" indent="-342900">
              <a:spcBef>
                <a:spcPts val="106"/>
              </a:spcBef>
              <a:buFont typeface="Arial" panose="020B0604020202020204" pitchFamily="34" charset="0"/>
              <a:buChar char="•"/>
              <a:tabLst>
                <a:tab pos="1418740" algn="l"/>
              </a:tabLst>
              <a:defRPr/>
            </a:pPr>
            <a:r>
              <a:rPr lang="en-GB" b="0" i="0" u="none" strike="noStrike" dirty="0">
                <a:solidFill>
                  <a:schemeClr val="bg1"/>
                </a:solidFill>
                <a:effectLst/>
                <a:latin typeface="Arial" panose="020B0604020202020204" pitchFamily="34" charset="0"/>
                <a:cs typeface="Arial" panose="020B0604020202020204" pitchFamily="34" charset="0"/>
              </a:rPr>
              <a:t>Mung beans and lentils have almost no vitamin C, yet their sprouts have a considerable amount</a:t>
            </a:r>
            <a:endParaRPr kumimoji="0" lang="en-GB"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pic>
        <p:nvPicPr>
          <p:cNvPr id="12" name="Picture 11">
            <a:extLst>
              <a:ext uri="{FF2B5EF4-FFF2-40B4-BE49-F238E27FC236}">
                <a16:creationId xmlns:a16="http://schemas.microsoft.com/office/drawing/2014/main" id="{4F71F350-4A2F-0649-A7B7-922AEC976C60}"/>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C7C4399C-5435-9245-AC03-D72EAF55EECC}"/>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Tree>
    <p:extLst>
      <p:ext uri="{BB962C8B-B14F-4D97-AF65-F5344CB8AC3E}">
        <p14:creationId xmlns:p14="http://schemas.microsoft.com/office/powerpoint/2010/main" val="265742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9A2043-30B3-9F40-8FD1-B80C6FAB4B86}"/>
              </a:ext>
            </a:extLst>
          </p:cNvPr>
          <p:cNvSpPr/>
          <p:nvPr/>
        </p:nvSpPr>
        <p:spPr>
          <a:xfrm>
            <a:off x="519854" y="78781"/>
            <a:ext cx="8104291"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Sprouting – Human health benefits?</a:t>
            </a:r>
          </a:p>
        </p:txBody>
      </p:sp>
      <p:sp>
        <p:nvSpPr>
          <p:cNvPr id="5" name="object 9">
            <a:extLst>
              <a:ext uri="{FF2B5EF4-FFF2-40B4-BE49-F238E27FC236}">
                <a16:creationId xmlns:a16="http://schemas.microsoft.com/office/drawing/2014/main" id="{1B5EAB5F-6E30-AF45-9D9F-D8E3DDCC3A27}"/>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sp>
        <p:nvSpPr>
          <p:cNvPr id="9" name="object 9">
            <a:extLst>
              <a:ext uri="{FF2B5EF4-FFF2-40B4-BE49-F238E27FC236}">
                <a16:creationId xmlns:a16="http://schemas.microsoft.com/office/drawing/2014/main" id="{851B8814-AEE3-6C42-ACC1-42024ACA56CB}"/>
              </a:ext>
            </a:extLst>
          </p:cNvPr>
          <p:cNvSpPr txBox="1"/>
          <p:nvPr/>
        </p:nvSpPr>
        <p:spPr>
          <a:xfrm>
            <a:off x="391689" y="1647175"/>
            <a:ext cx="3240511" cy="3083951"/>
          </a:xfrm>
          <a:prstGeom prst="rect">
            <a:avLst/>
          </a:prstGeom>
        </p:spPr>
        <p:txBody>
          <a:bodyPr vert="horz" wrap="square" lIns="0" tIns="11206" rIns="0" bIns="0" rtlCol="0" anchor="t">
            <a:spAutoFit/>
          </a:bodyPr>
          <a:lstStyle/>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r>
              <a:rPr lang="en-GB" b="0" i="0" u="none" strike="noStrike" dirty="0">
                <a:solidFill>
                  <a:schemeClr val="bg1"/>
                </a:solidFill>
                <a:effectLst/>
                <a:latin typeface="Arial" panose="020B0604020202020204" pitchFamily="34" charset="0"/>
                <a:cs typeface="Arial" panose="020B0604020202020204" pitchFamily="34" charset="0"/>
              </a:rPr>
              <a:t>Wheat: Because gluten (a protein in wheat) is broken down during sprouting, many individuals with wheat sensitivities “may” be able to eat sprouted wheat based breads.</a:t>
            </a:r>
          </a:p>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lang="en-GB" dirty="0">
              <a:solidFill>
                <a:schemeClr val="bg1"/>
              </a:solidFill>
              <a:latin typeface="Arial" panose="020B0604020202020204" pitchFamily="34" charset="0"/>
              <a:cs typeface="Arial" panose="020B0604020202020204" pitchFamily="34" charset="0"/>
            </a:endParaRPr>
          </a:p>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r>
              <a:rPr lang="en-GB" b="0" i="0" u="none" strike="noStrike" dirty="0">
                <a:solidFill>
                  <a:schemeClr val="bg1"/>
                </a:solidFill>
                <a:effectLst/>
                <a:latin typeface="Arial" panose="020B0604020202020204" pitchFamily="34" charset="0"/>
                <a:cs typeface="Arial" panose="020B0604020202020204" pitchFamily="34" charset="0"/>
              </a:rPr>
              <a:t>Beans: Sprouting reduces gas-producing quality of beans.</a:t>
            </a:r>
            <a:endParaRPr kumimoji="0" lang="en-GB"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pic>
        <p:nvPicPr>
          <p:cNvPr id="12" name="Picture 11">
            <a:extLst>
              <a:ext uri="{FF2B5EF4-FFF2-40B4-BE49-F238E27FC236}">
                <a16:creationId xmlns:a16="http://schemas.microsoft.com/office/drawing/2014/main" id="{4F71F350-4A2F-0649-A7B7-922AEC976C60}"/>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C7C4399C-5435-9245-AC03-D72EAF55EECC}"/>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pic>
        <p:nvPicPr>
          <p:cNvPr id="3" name="Picture 2" descr="A bag of bread with text on it&#10;&#10;Description automatically generated">
            <a:extLst>
              <a:ext uri="{FF2B5EF4-FFF2-40B4-BE49-F238E27FC236}">
                <a16:creationId xmlns:a16="http://schemas.microsoft.com/office/drawing/2014/main" id="{9C47BCF1-94DC-DB9A-6559-0EFF86D76A71}"/>
              </a:ext>
            </a:extLst>
          </p:cNvPr>
          <p:cNvPicPr>
            <a:picLocks noChangeAspect="1"/>
          </p:cNvPicPr>
          <p:nvPr/>
        </p:nvPicPr>
        <p:blipFill>
          <a:blip r:embed="rId4"/>
          <a:stretch>
            <a:fillRect/>
          </a:stretch>
        </p:blipFill>
        <p:spPr>
          <a:xfrm>
            <a:off x="3924300" y="1605926"/>
            <a:ext cx="4964837" cy="2964511"/>
          </a:xfrm>
          <a:prstGeom prst="rect">
            <a:avLst/>
          </a:prstGeom>
        </p:spPr>
      </p:pic>
    </p:spTree>
    <p:extLst>
      <p:ext uri="{BB962C8B-B14F-4D97-AF65-F5344CB8AC3E}">
        <p14:creationId xmlns:p14="http://schemas.microsoft.com/office/powerpoint/2010/main" val="387531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9A2043-30B3-9F40-8FD1-B80C6FAB4B86}"/>
              </a:ext>
            </a:extLst>
          </p:cNvPr>
          <p:cNvSpPr/>
          <p:nvPr/>
        </p:nvSpPr>
        <p:spPr>
          <a:xfrm>
            <a:off x="519854" y="78781"/>
            <a:ext cx="8104291"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Sprouting – How is it done?</a:t>
            </a:r>
          </a:p>
        </p:txBody>
      </p:sp>
      <p:sp>
        <p:nvSpPr>
          <p:cNvPr id="5" name="object 9">
            <a:extLst>
              <a:ext uri="{FF2B5EF4-FFF2-40B4-BE49-F238E27FC236}">
                <a16:creationId xmlns:a16="http://schemas.microsoft.com/office/drawing/2014/main" id="{1B5EAB5F-6E30-AF45-9D9F-D8E3DDCC3A27}"/>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sp>
        <p:nvSpPr>
          <p:cNvPr id="9" name="object 9">
            <a:extLst>
              <a:ext uri="{FF2B5EF4-FFF2-40B4-BE49-F238E27FC236}">
                <a16:creationId xmlns:a16="http://schemas.microsoft.com/office/drawing/2014/main" id="{851B8814-AEE3-6C42-ACC1-42024ACA56CB}"/>
              </a:ext>
            </a:extLst>
          </p:cNvPr>
          <p:cNvSpPr txBox="1"/>
          <p:nvPr/>
        </p:nvSpPr>
        <p:spPr>
          <a:xfrm>
            <a:off x="284743" y="1218384"/>
            <a:ext cx="8574511" cy="4571538"/>
          </a:xfrm>
          <a:prstGeom prst="rect">
            <a:avLst/>
          </a:prstGeom>
        </p:spPr>
        <p:txBody>
          <a:bodyPr vert="horz" wrap="square" lIns="0" tIns="11206" rIns="0" bIns="0" rtlCol="0" anchor="t">
            <a:spAutoFit/>
          </a:bodyPr>
          <a:lstStyle/>
          <a:p>
            <a:pPr marL="352986" marR="4483" lvl="0" indent="-342900" algn="l" defTabSz="914400" rtl="0" eaLnBrk="1" fontAlgn="auto" latinLnBrk="0" hangingPunct="1">
              <a:lnSpc>
                <a:spcPct val="100000"/>
              </a:lnSpc>
              <a:spcBef>
                <a:spcPts val="106"/>
              </a:spcBef>
              <a:spcAft>
                <a:spcPts val="0"/>
              </a:spcAft>
              <a:buClrTx/>
              <a:buSzTx/>
              <a:buFont typeface="+mj-lt"/>
              <a:buAutoNum type="arabicPeriod"/>
              <a:tabLst>
                <a:tab pos="1418740" algn="l"/>
              </a:tabLst>
              <a:defRPr/>
            </a:pPr>
            <a:r>
              <a:rPr lang="en-GB" sz="1600" b="0" i="0" u="none" strike="noStrike" dirty="0">
                <a:solidFill>
                  <a:schemeClr val="bg1"/>
                </a:solidFill>
                <a:effectLst/>
                <a:latin typeface="Arial" panose="020B0604020202020204" pitchFamily="34" charset="0"/>
                <a:cs typeface="Arial" panose="020B0604020202020204" pitchFamily="34" charset="0"/>
              </a:rPr>
              <a:t>Soak the grain, bean or seed in water in a glass jar. Make sure the water is double the amount of what you’re soaking, because it will expand once it absorbs the water</a:t>
            </a:r>
          </a:p>
          <a:p>
            <a:pPr marL="352986" marR="4483" lvl="0" indent="-342900" algn="l" defTabSz="914400" rtl="0" eaLnBrk="1" fontAlgn="auto" latinLnBrk="0" hangingPunct="1">
              <a:lnSpc>
                <a:spcPct val="100000"/>
              </a:lnSpc>
              <a:spcBef>
                <a:spcPts val="106"/>
              </a:spcBef>
              <a:spcAft>
                <a:spcPts val="0"/>
              </a:spcAft>
              <a:buClrTx/>
              <a:buSzTx/>
              <a:buFont typeface="+mj-lt"/>
              <a:buAutoNum type="arabicPeriod"/>
              <a:tabLst>
                <a:tab pos="1418740" algn="l"/>
              </a:tabLst>
              <a:defRPr/>
            </a:pPr>
            <a:endParaRPr lang="en-GB" sz="1600" dirty="0">
              <a:solidFill>
                <a:schemeClr val="bg1"/>
              </a:solidFill>
              <a:latin typeface="Arial" panose="020B0604020202020204" pitchFamily="34" charset="0"/>
              <a:cs typeface="Arial" panose="020B0604020202020204" pitchFamily="34" charset="0"/>
            </a:endParaRPr>
          </a:p>
          <a:p>
            <a:pPr marL="352986" marR="4483" lvl="0" indent="-342900" algn="l" defTabSz="914400" rtl="0" eaLnBrk="1" fontAlgn="auto" latinLnBrk="0" hangingPunct="1">
              <a:lnSpc>
                <a:spcPct val="100000"/>
              </a:lnSpc>
              <a:spcBef>
                <a:spcPts val="106"/>
              </a:spcBef>
              <a:spcAft>
                <a:spcPts val="0"/>
              </a:spcAft>
              <a:buClrTx/>
              <a:buSzTx/>
              <a:buFont typeface="+mj-lt"/>
              <a:buAutoNum type="arabicPeriod"/>
              <a:tabLst>
                <a:tab pos="1418740" algn="l"/>
              </a:tabLst>
              <a:defRPr/>
            </a:pPr>
            <a:r>
              <a:rPr lang="en-GB" sz="1600" b="0" i="0" u="none" strike="noStrike" dirty="0">
                <a:solidFill>
                  <a:schemeClr val="bg1"/>
                </a:solidFill>
                <a:effectLst/>
                <a:latin typeface="Arial" panose="020B0604020202020204" pitchFamily="34" charset="0"/>
                <a:cs typeface="Arial" panose="020B0604020202020204" pitchFamily="34" charset="0"/>
              </a:rPr>
              <a:t>Leave the jar on at room temperature for the specified time (depending on what you’re sprouting). You may need to drain the water and change it to fresh water once or twice, for things that require long soak times</a:t>
            </a:r>
          </a:p>
          <a:p>
            <a:pPr marL="352986" marR="4483" lvl="0" indent="-342900" algn="l" defTabSz="914400" rtl="0" eaLnBrk="1" fontAlgn="auto" latinLnBrk="0" hangingPunct="1">
              <a:lnSpc>
                <a:spcPct val="100000"/>
              </a:lnSpc>
              <a:spcBef>
                <a:spcPts val="106"/>
              </a:spcBef>
              <a:spcAft>
                <a:spcPts val="0"/>
              </a:spcAft>
              <a:buClrTx/>
              <a:buSzTx/>
              <a:buFont typeface="+mj-lt"/>
              <a:buAutoNum type="arabicPeriod"/>
              <a:tabLst>
                <a:tab pos="1418740" algn="l"/>
              </a:tabLst>
              <a:defRPr/>
            </a:pPr>
            <a:endParaRPr lang="en-GB" sz="1600" b="0" i="0" u="none" strike="noStrike" dirty="0">
              <a:solidFill>
                <a:schemeClr val="bg1"/>
              </a:solidFill>
              <a:effectLst/>
              <a:latin typeface="Arial" panose="020B0604020202020204" pitchFamily="34" charset="0"/>
              <a:cs typeface="Arial" panose="020B0604020202020204" pitchFamily="34" charset="0"/>
            </a:endParaRPr>
          </a:p>
          <a:p>
            <a:pPr marL="352986" marR="4483" lvl="0" indent="-342900" algn="l" defTabSz="914400" rtl="0" eaLnBrk="1" fontAlgn="auto" latinLnBrk="0" hangingPunct="1">
              <a:lnSpc>
                <a:spcPct val="100000"/>
              </a:lnSpc>
              <a:spcBef>
                <a:spcPts val="106"/>
              </a:spcBef>
              <a:spcAft>
                <a:spcPts val="0"/>
              </a:spcAft>
              <a:buClrTx/>
              <a:buSzTx/>
              <a:buFont typeface="+mj-lt"/>
              <a:buAutoNum type="arabicPeriod"/>
              <a:tabLst>
                <a:tab pos="1418740" algn="l"/>
              </a:tabLst>
              <a:defRPr/>
            </a:pPr>
            <a:r>
              <a:rPr lang="en-GB" sz="1600" b="0" i="0" u="none" strike="noStrike" dirty="0">
                <a:solidFill>
                  <a:schemeClr val="bg1"/>
                </a:solidFill>
                <a:effectLst/>
                <a:latin typeface="Arial" panose="020B0604020202020204" pitchFamily="34" charset="0"/>
                <a:cs typeface="Arial" panose="020B0604020202020204" pitchFamily="34" charset="0"/>
              </a:rPr>
              <a:t>Drain the liquid, then rinse and fill back up with fresh water. Drain the liquid slowly at an angle to create a humid environment. Your goal is to keep the kernels moist until they sprout a bud. They do this by being exposed to light and moisture.</a:t>
            </a:r>
          </a:p>
          <a:p>
            <a:pPr marL="352986" marR="4483" lvl="0" indent="-342900" algn="l" defTabSz="914400" rtl="0" eaLnBrk="1" fontAlgn="auto" latinLnBrk="0" hangingPunct="1">
              <a:lnSpc>
                <a:spcPct val="100000"/>
              </a:lnSpc>
              <a:spcBef>
                <a:spcPts val="106"/>
              </a:spcBef>
              <a:spcAft>
                <a:spcPts val="0"/>
              </a:spcAft>
              <a:buClrTx/>
              <a:buSzTx/>
              <a:buFont typeface="+mj-lt"/>
              <a:buAutoNum type="arabicPeriod"/>
              <a:tabLst>
                <a:tab pos="1418740" algn="l"/>
              </a:tabLst>
              <a:defRPr/>
            </a:pPr>
            <a:endParaRPr lang="en-GB" sz="1600" b="0" i="0" u="none" strike="noStrike" dirty="0">
              <a:solidFill>
                <a:schemeClr val="bg1"/>
              </a:solidFill>
              <a:effectLst/>
              <a:latin typeface="Arial" panose="020B0604020202020204" pitchFamily="34" charset="0"/>
              <a:cs typeface="Arial" panose="020B0604020202020204" pitchFamily="34" charset="0"/>
            </a:endParaRPr>
          </a:p>
          <a:p>
            <a:pPr marL="352986" marR="4483" lvl="0" indent="-342900" algn="l" defTabSz="914400" rtl="0" eaLnBrk="1" fontAlgn="auto" latinLnBrk="0" hangingPunct="1">
              <a:lnSpc>
                <a:spcPct val="100000"/>
              </a:lnSpc>
              <a:spcBef>
                <a:spcPts val="106"/>
              </a:spcBef>
              <a:spcAft>
                <a:spcPts val="0"/>
              </a:spcAft>
              <a:buClrTx/>
              <a:buSzTx/>
              <a:buFont typeface="+mj-lt"/>
              <a:buAutoNum type="arabicPeriod"/>
              <a:tabLst>
                <a:tab pos="1418740" algn="l"/>
              </a:tabLst>
              <a:defRPr/>
            </a:pPr>
            <a:r>
              <a:rPr lang="en-GB" sz="1600" b="0" i="0" u="none" strike="noStrike" dirty="0">
                <a:solidFill>
                  <a:schemeClr val="bg1"/>
                </a:solidFill>
                <a:effectLst/>
                <a:latin typeface="Arial" panose="020B0604020202020204" pitchFamily="34" charset="0"/>
                <a:cs typeface="Arial" panose="020B0604020202020204" pitchFamily="34" charset="0"/>
              </a:rPr>
              <a:t>Repeat Step 3 every few hours, or at least twice daily.  In 1-4 days, your sprouted produce should be ready.  Do a final rinse of the sprouts, and discard hard seeds that didn’t sprout</a:t>
            </a:r>
          </a:p>
          <a:p>
            <a:pPr marL="352986" marR="4483" lvl="0" indent="-342900" algn="l" defTabSz="914400" rtl="0" eaLnBrk="1" fontAlgn="auto" latinLnBrk="0" hangingPunct="1">
              <a:lnSpc>
                <a:spcPct val="100000"/>
              </a:lnSpc>
              <a:spcBef>
                <a:spcPts val="106"/>
              </a:spcBef>
              <a:spcAft>
                <a:spcPts val="0"/>
              </a:spcAft>
              <a:buClrTx/>
              <a:buSzTx/>
              <a:buFont typeface="+mj-lt"/>
              <a:buAutoNum type="arabicPeriod"/>
              <a:tabLst>
                <a:tab pos="1418740" algn="l"/>
              </a:tabLst>
              <a:defRPr/>
            </a:pPr>
            <a:endParaRPr lang="en-GB" sz="1600" dirty="0">
              <a:solidFill>
                <a:schemeClr val="bg1"/>
              </a:solidFill>
              <a:latin typeface="Arial" panose="020B0604020202020204" pitchFamily="34" charset="0"/>
              <a:cs typeface="Arial" panose="020B0604020202020204" pitchFamily="34" charset="0"/>
            </a:endParaRPr>
          </a:p>
          <a:p>
            <a:pPr marL="352986" marR="4483" lvl="0" indent="-342900" algn="l" defTabSz="914400" rtl="0" eaLnBrk="1" fontAlgn="auto" latinLnBrk="0" hangingPunct="1">
              <a:lnSpc>
                <a:spcPct val="100000"/>
              </a:lnSpc>
              <a:spcBef>
                <a:spcPts val="106"/>
              </a:spcBef>
              <a:spcAft>
                <a:spcPts val="0"/>
              </a:spcAft>
              <a:buClrTx/>
              <a:buSzTx/>
              <a:buFont typeface="+mj-lt"/>
              <a:buAutoNum type="arabicPeriod"/>
              <a:tabLst>
                <a:tab pos="1418740" algn="l"/>
              </a:tabLst>
              <a:defRPr/>
            </a:pPr>
            <a:r>
              <a:rPr lang="en-GB" sz="1600" b="0" i="0" u="none" strike="noStrike" dirty="0">
                <a:solidFill>
                  <a:schemeClr val="bg1"/>
                </a:solidFill>
                <a:effectLst/>
                <a:latin typeface="Arial" panose="020B0604020202020204" pitchFamily="34" charset="0"/>
                <a:cs typeface="Arial" panose="020B0604020202020204" pitchFamily="34" charset="0"/>
              </a:rPr>
              <a:t>Use / Eat within 2-3 days. You can put them on salads, sandwiches, in smoothies or soups and stews</a:t>
            </a:r>
          </a:p>
          <a:p>
            <a:pPr marL="352986" marR="4483" lvl="0" indent="-342900" algn="l" defTabSz="914400" rtl="0" eaLnBrk="1" fontAlgn="auto" latinLnBrk="0" hangingPunct="1">
              <a:lnSpc>
                <a:spcPct val="100000"/>
              </a:lnSpc>
              <a:spcBef>
                <a:spcPts val="106"/>
              </a:spcBef>
              <a:spcAft>
                <a:spcPts val="0"/>
              </a:spcAft>
              <a:buClrTx/>
              <a:buSzTx/>
              <a:buFont typeface="+mj-lt"/>
              <a:buAutoNum type="arabicPeriod"/>
              <a:tabLst>
                <a:tab pos="1418740" algn="l"/>
              </a:tabLst>
              <a:defRPr/>
            </a:pPr>
            <a:endParaRPr kumimoji="0" lang="en-GB" sz="1600" kern="1200" cap="none" spc="0" normalizeH="0" baseline="0" noProof="0" dirty="0">
              <a:ln>
                <a:noFill/>
              </a:ln>
              <a:solidFill>
                <a:schemeClr val="bg1"/>
              </a:solidFill>
              <a:uLnTx/>
              <a:uFillTx/>
              <a:latin typeface="Arial" panose="020B0604020202020204" pitchFamily="34" charset="0"/>
              <a:ea typeface="Lato Black"/>
              <a:cs typeface="Arial" panose="020B0604020202020204" pitchFamily="34" charset="0"/>
            </a:endParaRPr>
          </a:p>
          <a:p>
            <a:pPr marL="352986" marR="4483" lvl="0" indent="-342900" algn="l" defTabSz="914400" rtl="0" eaLnBrk="1" fontAlgn="auto" latinLnBrk="0" hangingPunct="1">
              <a:lnSpc>
                <a:spcPct val="100000"/>
              </a:lnSpc>
              <a:spcBef>
                <a:spcPts val="106"/>
              </a:spcBef>
              <a:spcAft>
                <a:spcPts val="0"/>
              </a:spcAft>
              <a:buClrTx/>
              <a:buSzTx/>
              <a:buFont typeface="+mj-lt"/>
              <a:buAutoNum type="arabicPeriod"/>
              <a:tabLst>
                <a:tab pos="1418740" algn="l"/>
              </a:tabLst>
              <a:defRPr/>
            </a:pPr>
            <a:r>
              <a:rPr kumimoji="0" lang="en-GB" sz="1600" kern="1200" cap="none" spc="0" normalizeH="0" baseline="0" noProof="0" dirty="0">
                <a:ln>
                  <a:noFill/>
                </a:ln>
                <a:solidFill>
                  <a:schemeClr val="bg1"/>
                </a:solidFill>
                <a:uLnTx/>
                <a:uFillTx/>
                <a:latin typeface="Arial" panose="020B0604020202020204" pitchFamily="34" charset="0"/>
                <a:ea typeface="Lato Black"/>
                <a:cs typeface="Arial" panose="020B0604020202020204" pitchFamily="34" charset="0"/>
              </a:rPr>
              <a:t>Sprouts can be dehydrated and ground into flour for baking</a:t>
            </a:r>
            <a:endParaRPr kumimoji="0" lang="en-GB" sz="1600"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pic>
        <p:nvPicPr>
          <p:cNvPr id="12" name="Picture 11">
            <a:extLst>
              <a:ext uri="{FF2B5EF4-FFF2-40B4-BE49-F238E27FC236}">
                <a16:creationId xmlns:a16="http://schemas.microsoft.com/office/drawing/2014/main" id="{4F71F350-4A2F-0649-A7B7-922AEC976C60}"/>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C7C4399C-5435-9245-AC03-D72EAF55EECC}"/>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Tree>
    <p:extLst>
      <p:ext uri="{BB962C8B-B14F-4D97-AF65-F5344CB8AC3E}">
        <p14:creationId xmlns:p14="http://schemas.microsoft.com/office/powerpoint/2010/main" val="272804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9A2043-30B3-9F40-8FD1-B80C6FAB4B86}"/>
              </a:ext>
            </a:extLst>
          </p:cNvPr>
          <p:cNvSpPr/>
          <p:nvPr/>
        </p:nvSpPr>
        <p:spPr>
          <a:xfrm>
            <a:off x="519854" y="78781"/>
            <a:ext cx="8104291"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Sprouted beans – Cooking method</a:t>
            </a:r>
          </a:p>
        </p:txBody>
      </p:sp>
      <p:sp>
        <p:nvSpPr>
          <p:cNvPr id="5" name="object 9">
            <a:extLst>
              <a:ext uri="{FF2B5EF4-FFF2-40B4-BE49-F238E27FC236}">
                <a16:creationId xmlns:a16="http://schemas.microsoft.com/office/drawing/2014/main" id="{1B5EAB5F-6E30-AF45-9D9F-D8E3DDCC3A27}"/>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sp>
        <p:nvSpPr>
          <p:cNvPr id="9" name="object 9">
            <a:extLst>
              <a:ext uri="{FF2B5EF4-FFF2-40B4-BE49-F238E27FC236}">
                <a16:creationId xmlns:a16="http://schemas.microsoft.com/office/drawing/2014/main" id="{851B8814-AEE3-6C42-ACC1-42024ACA56CB}"/>
              </a:ext>
            </a:extLst>
          </p:cNvPr>
          <p:cNvSpPr txBox="1"/>
          <p:nvPr/>
        </p:nvSpPr>
        <p:spPr>
          <a:xfrm>
            <a:off x="284743" y="1218384"/>
            <a:ext cx="8574511" cy="4456122"/>
          </a:xfrm>
          <a:prstGeom prst="rect">
            <a:avLst/>
          </a:prstGeom>
        </p:spPr>
        <p:txBody>
          <a:bodyPr vert="horz" wrap="square" lIns="0" tIns="11206" rIns="0" bIns="0" rtlCol="0" anchor="t">
            <a:spAutoFit/>
          </a:bodyPr>
          <a:lstStyle/>
          <a:p>
            <a:pPr marL="285750" indent="-285750" algn="l">
              <a:buFont typeface="Arial" panose="020B0604020202020204" pitchFamily="34" charset="0"/>
              <a:buChar char="•"/>
            </a:pPr>
            <a:r>
              <a:rPr lang="en-GB" b="0" i="0" u="none" strike="noStrike" dirty="0">
                <a:solidFill>
                  <a:schemeClr val="bg1"/>
                </a:solidFill>
                <a:effectLst/>
                <a:latin typeface="Arial" panose="020B0604020202020204" pitchFamily="34" charset="0"/>
                <a:cs typeface="Arial" panose="020B0604020202020204" pitchFamily="34" charset="0"/>
              </a:rPr>
              <a:t>Sprouted beans can be eaten raw or cooked, depending on personal preference and the specific recipe.</a:t>
            </a:r>
          </a:p>
          <a:p>
            <a:pPr marL="285750" indent="-285750" algn="l">
              <a:buFont typeface="Arial" panose="020B0604020202020204" pitchFamily="34" charset="0"/>
              <a:buChar char="•"/>
            </a:pPr>
            <a:endParaRPr lang="en-GB" b="0" i="0" u="none" strike="noStrike" dirty="0">
              <a:solidFill>
                <a:schemeClr val="bg1"/>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b="0" i="0" u="none" strike="noStrike" dirty="0">
                <a:solidFill>
                  <a:schemeClr val="bg1"/>
                </a:solidFill>
                <a:effectLst/>
                <a:latin typeface="Arial" panose="020B0604020202020204" pitchFamily="34" charset="0"/>
                <a:cs typeface="Arial" panose="020B0604020202020204" pitchFamily="34" charset="0"/>
              </a:rPr>
              <a:t>Raw sprouted beans can be added to salads, sandwiches, wraps, or consumed as a snack. They provide a crunchy texture and fresh flavour.</a:t>
            </a:r>
          </a:p>
          <a:p>
            <a:pPr marL="285750" indent="-285750" algn="l">
              <a:buFont typeface="Arial" panose="020B0604020202020204" pitchFamily="34" charset="0"/>
              <a:buChar char="•"/>
            </a:pPr>
            <a:endParaRPr lang="en-GB" b="0" i="0" u="none" strike="noStrike" dirty="0">
              <a:solidFill>
                <a:schemeClr val="bg1"/>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b="0" i="0" u="none" strike="noStrike" dirty="0">
                <a:solidFill>
                  <a:schemeClr val="bg1"/>
                </a:solidFill>
                <a:effectLst/>
                <a:latin typeface="Arial" panose="020B0604020202020204" pitchFamily="34" charset="0"/>
                <a:cs typeface="Arial" panose="020B0604020202020204" pitchFamily="34" charset="0"/>
              </a:rPr>
              <a:t>Cooked sprouted beans can also be used in various dishes such as soups, stir-fries, curries, or casseroles. Cooking sprouted beans can soften them further and make them more digestible. </a:t>
            </a:r>
          </a:p>
          <a:p>
            <a:pPr marL="285750" indent="-285750" algn="l">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b="0" i="0" u="none" strike="noStrike" dirty="0">
                <a:solidFill>
                  <a:schemeClr val="bg1"/>
                </a:solidFill>
                <a:effectLst/>
                <a:latin typeface="Arial" panose="020B0604020202020204" pitchFamily="34" charset="0"/>
                <a:cs typeface="Arial" panose="020B0604020202020204" pitchFamily="34" charset="0"/>
              </a:rPr>
              <a:t>However, because sprouted beans are already partially germinated, they typically require less cooking time compared to unsprouted beans. </a:t>
            </a:r>
          </a:p>
          <a:p>
            <a:pPr marL="285750" indent="-285750" algn="l">
              <a:buFont typeface="Arial" panose="020B0604020202020204" pitchFamily="34" charset="0"/>
              <a:buChar char="•"/>
            </a:pPr>
            <a:endParaRPr lang="en-GB" dirty="0">
              <a:solidFill>
                <a:schemeClr val="bg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b="0" i="0" u="none" strike="noStrike" dirty="0">
                <a:solidFill>
                  <a:schemeClr val="bg1"/>
                </a:solidFill>
                <a:effectLst/>
                <a:latin typeface="Arial" panose="020B0604020202020204" pitchFamily="34" charset="0"/>
                <a:cs typeface="Arial" panose="020B0604020202020204" pitchFamily="34" charset="0"/>
              </a:rPr>
              <a:t>Overcooking sprouted beans may result in mushiness and loss of texture, as well as loss of nutrients, so it's important to monitor them closely while cooking</a:t>
            </a:r>
          </a:p>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kumimoji="0" lang="en-GB" b="0" i="0" u="none" strike="noStrike" kern="1200" cap="none" spc="0" normalizeH="0" baseline="0" noProof="0" dirty="0">
              <a:ln>
                <a:noFill/>
              </a:ln>
              <a:solidFill>
                <a:schemeClr val="bg1"/>
              </a:solidFill>
              <a:effectLst/>
              <a:uLnTx/>
              <a:uFillTx/>
              <a:latin typeface="Arial" panose="020B0604020202020204" pitchFamily="34" charset="0"/>
              <a:ea typeface="Lato Black"/>
              <a:cs typeface="Arial" panose="020B0604020202020204" pitchFamily="34" charset="0"/>
            </a:endParaRPr>
          </a:p>
        </p:txBody>
      </p:sp>
      <p:pic>
        <p:nvPicPr>
          <p:cNvPr id="12" name="Picture 11">
            <a:extLst>
              <a:ext uri="{FF2B5EF4-FFF2-40B4-BE49-F238E27FC236}">
                <a16:creationId xmlns:a16="http://schemas.microsoft.com/office/drawing/2014/main" id="{4F71F350-4A2F-0649-A7B7-922AEC976C60}"/>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C7C4399C-5435-9245-AC03-D72EAF55EECC}"/>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Tree>
    <p:extLst>
      <p:ext uri="{BB962C8B-B14F-4D97-AF65-F5344CB8AC3E}">
        <p14:creationId xmlns:p14="http://schemas.microsoft.com/office/powerpoint/2010/main" val="16779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4B29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79A2043-30B3-9F40-8FD1-B80C6FAB4B86}"/>
              </a:ext>
            </a:extLst>
          </p:cNvPr>
          <p:cNvSpPr/>
          <p:nvPr/>
        </p:nvSpPr>
        <p:spPr>
          <a:xfrm>
            <a:off x="519854" y="78781"/>
            <a:ext cx="8104291" cy="1140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0682" tIns="40341" rIns="80682" bIns="40341"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3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Sprouted foods – World cuisine</a:t>
            </a:r>
          </a:p>
        </p:txBody>
      </p:sp>
      <p:sp>
        <p:nvSpPr>
          <p:cNvPr id="5" name="object 9">
            <a:extLst>
              <a:ext uri="{FF2B5EF4-FFF2-40B4-BE49-F238E27FC236}">
                <a16:creationId xmlns:a16="http://schemas.microsoft.com/office/drawing/2014/main" id="{1B5EAB5F-6E30-AF45-9D9F-D8E3DDCC3A27}"/>
              </a:ext>
            </a:extLst>
          </p:cNvPr>
          <p:cNvSpPr txBox="1"/>
          <p:nvPr/>
        </p:nvSpPr>
        <p:spPr>
          <a:xfrm>
            <a:off x="1008530" y="739589"/>
            <a:ext cx="6252882" cy="907586"/>
          </a:xfrm>
          <a:prstGeom prst="rect">
            <a:avLst/>
          </a:prstGeom>
        </p:spPr>
        <p:txBody>
          <a:bodyPr vert="horz" wrap="square" lIns="0" tIns="11206" rIns="0" bIns="0" rtlCol="0" anchor="t">
            <a:spAutoFit/>
          </a:bodyPr>
          <a:lstStyle/>
          <a:p>
            <a:pPr marL="45386" marR="4483" lvl="0" indent="-35300" algn="l" defTabSz="914400" rtl="0" eaLnBrk="1" fontAlgn="auto" latinLnBrk="0" hangingPunct="1">
              <a:lnSpc>
                <a:spcPct val="100000"/>
              </a:lnSpc>
              <a:spcBef>
                <a:spcPts val="88"/>
              </a:spcBef>
              <a:spcAft>
                <a:spcPts val="0"/>
              </a:spcAft>
              <a:buClrTx/>
              <a:buSzTx/>
              <a:buFontTx/>
              <a:buNone/>
              <a:tabLst>
                <a:tab pos="1418740" algn="l"/>
              </a:tabLst>
              <a:defRPr/>
            </a:pPr>
            <a:endParaRPr kumimoji="0" lang="en-GB" sz="5824" b="1" i="0" u="none" strike="noStrike" kern="1200" cap="none" spc="-57" normalizeH="0" baseline="0" noProof="0">
              <a:ln>
                <a:noFill/>
              </a:ln>
              <a:solidFill>
                <a:srgbClr val="FFFFFF"/>
              </a:solidFill>
              <a:effectLst/>
              <a:uLnTx/>
              <a:uFillTx/>
              <a:latin typeface="Lato Black"/>
              <a:ea typeface="Lato Black"/>
              <a:cs typeface="Lato Black"/>
            </a:endParaRPr>
          </a:p>
        </p:txBody>
      </p:sp>
      <p:sp>
        <p:nvSpPr>
          <p:cNvPr id="9" name="object 9">
            <a:extLst>
              <a:ext uri="{FF2B5EF4-FFF2-40B4-BE49-F238E27FC236}">
                <a16:creationId xmlns:a16="http://schemas.microsoft.com/office/drawing/2014/main" id="{851B8814-AEE3-6C42-ACC1-42024ACA56CB}"/>
              </a:ext>
            </a:extLst>
          </p:cNvPr>
          <p:cNvSpPr txBox="1"/>
          <p:nvPr/>
        </p:nvSpPr>
        <p:spPr>
          <a:xfrm>
            <a:off x="284743" y="1218384"/>
            <a:ext cx="8574511" cy="5287119"/>
          </a:xfrm>
          <a:prstGeom prst="rect">
            <a:avLst/>
          </a:prstGeom>
        </p:spPr>
        <p:txBody>
          <a:bodyPr vert="horz" wrap="square" lIns="0" tIns="11206" rIns="0" bIns="0" rtlCol="0" anchor="t">
            <a:spAutoFit/>
          </a:bodyPr>
          <a:lstStyle/>
          <a:p>
            <a:pPr algn="l"/>
            <a:r>
              <a:rPr lang="en-GB" b="0" i="0" u="none" strike="noStrike" dirty="0">
                <a:solidFill>
                  <a:schemeClr val="bg1"/>
                </a:solidFill>
                <a:effectLst/>
              </a:rPr>
              <a:t>Sprouting is a culinary practice that has been practiced for centuries, so is found in various world cuisines, often as part of traditional and health-conscious diet. Some examples include:</a:t>
            </a:r>
          </a:p>
          <a:p>
            <a:pPr algn="l"/>
            <a:endParaRPr lang="en-GB" b="0" i="0" u="none" strike="noStrike" dirty="0">
              <a:solidFill>
                <a:schemeClr val="bg1"/>
              </a:solidFill>
              <a:effectLst/>
            </a:endParaRPr>
          </a:p>
          <a:p>
            <a:pPr marL="285750" indent="-285750" algn="l">
              <a:buFont typeface="Arial" panose="020B0604020202020204" pitchFamily="34" charset="0"/>
              <a:buChar char="•"/>
            </a:pPr>
            <a:r>
              <a:rPr lang="en-GB" b="1" i="0" u="none" strike="noStrike" dirty="0">
                <a:solidFill>
                  <a:schemeClr val="bg1"/>
                </a:solidFill>
                <a:effectLst/>
              </a:rPr>
              <a:t>Indian Cuisine</a:t>
            </a:r>
            <a:r>
              <a:rPr lang="en-GB" b="0" i="0" u="none" strike="noStrike" dirty="0">
                <a:solidFill>
                  <a:schemeClr val="bg1"/>
                </a:solidFill>
                <a:effectLst/>
              </a:rPr>
              <a:t>: Sprouting is commonly practiced in Indian cuisine, where it's known as "dal sprouts" or "pulse sprouts." Lentils, mung beans, and other pulses are often sprouted and used in dishes like salads, curries, and snacks. One popular Indian dish featuring sprouted beans is "moong dal salad" or "sprouted mung bean salad.”</a:t>
            </a:r>
          </a:p>
          <a:p>
            <a:pPr marL="285750" indent="-285750" algn="l">
              <a:buFont typeface="Arial" panose="020B0604020202020204" pitchFamily="34" charset="0"/>
              <a:buChar char="•"/>
            </a:pPr>
            <a:endParaRPr lang="en-GB" b="0" i="0" u="none" strike="noStrike" dirty="0">
              <a:solidFill>
                <a:schemeClr val="bg1"/>
              </a:solidFill>
              <a:effectLst/>
            </a:endParaRPr>
          </a:p>
          <a:p>
            <a:pPr marL="285750" indent="-285750" algn="l">
              <a:buFont typeface="Arial" panose="020B0604020202020204" pitchFamily="34" charset="0"/>
              <a:buChar char="•"/>
            </a:pPr>
            <a:r>
              <a:rPr lang="en-GB" b="1" i="0" u="none" strike="noStrike" dirty="0">
                <a:solidFill>
                  <a:schemeClr val="bg1"/>
                </a:solidFill>
                <a:effectLst/>
              </a:rPr>
              <a:t>Asian Cuisines</a:t>
            </a:r>
            <a:r>
              <a:rPr lang="en-GB" b="0" i="0" u="none" strike="noStrike" dirty="0">
                <a:solidFill>
                  <a:schemeClr val="bg1"/>
                </a:solidFill>
                <a:effectLst/>
              </a:rPr>
              <a:t>: Several Asian cuisines, including Chinese, Thai, and Vietnamese, incorporate sprouts into their dishes. Bean sprouts, such as mung bean sprouts, are commonly used in stir-fries, soups, spring rolls, and noodle dishes.</a:t>
            </a:r>
          </a:p>
          <a:p>
            <a:pPr marL="285750" indent="-285750" algn="l">
              <a:buFont typeface="Arial" panose="020B0604020202020204" pitchFamily="34" charset="0"/>
              <a:buChar char="•"/>
            </a:pPr>
            <a:endParaRPr lang="en-GB" b="0" i="0" u="none" strike="noStrike" dirty="0">
              <a:solidFill>
                <a:schemeClr val="bg1"/>
              </a:solidFill>
              <a:effectLst/>
            </a:endParaRPr>
          </a:p>
          <a:p>
            <a:pPr marL="285750" indent="-285750" algn="l">
              <a:buFont typeface="Arial" panose="020B0604020202020204" pitchFamily="34" charset="0"/>
              <a:buChar char="•"/>
            </a:pPr>
            <a:r>
              <a:rPr lang="en-GB" b="1" i="0" u="none" strike="noStrike" dirty="0">
                <a:solidFill>
                  <a:schemeClr val="bg1"/>
                </a:solidFill>
                <a:effectLst/>
              </a:rPr>
              <a:t>Middle Eastern Cuisine</a:t>
            </a:r>
            <a:r>
              <a:rPr lang="en-GB" b="0" i="0" u="none" strike="noStrike" dirty="0">
                <a:solidFill>
                  <a:schemeClr val="bg1"/>
                </a:solidFill>
                <a:effectLst/>
              </a:rPr>
              <a:t>: Sprouting is also prevalent in Middle Eastern cuisine, particularly in dishes like tabbouleh, where sprouted grains like wheat or bulgur are mixed with parsley, mint, and vegetables.</a:t>
            </a:r>
          </a:p>
          <a:p>
            <a:pPr marL="352986" marR="4483" lvl="0" indent="-342900" algn="l" defTabSz="914400" rtl="0" eaLnBrk="1" fontAlgn="auto" latinLnBrk="0" hangingPunct="1">
              <a:lnSpc>
                <a:spcPct val="100000"/>
              </a:lnSpc>
              <a:spcBef>
                <a:spcPts val="106"/>
              </a:spcBef>
              <a:spcAft>
                <a:spcPts val="0"/>
              </a:spcAft>
              <a:buClrTx/>
              <a:buSzTx/>
              <a:buFont typeface="Arial" panose="020B0604020202020204" pitchFamily="34" charset="0"/>
              <a:buChar char="•"/>
              <a:tabLst>
                <a:tab pos="1418740" algn="l"/>
              </a:tabLst>
              <a:defRPr/>
            </a:pPr>
            <a:endParaRPr kumimoji="0" lang="en-GB" b="0" i="0" u="none" strike="noStrike" kern="1200" cap="none" spc="0" normalizeH="0" baseline="0" noProof="0" dirty="0">
              <a:ln>
                <a:noFill/>
              </a:ln>
              <a:solidFill>
                <a:schemeClr val="bg1"/>
              </a:solidFill>
              <a:effectLst/>
              <a:uLnTx/>
              <a:uFillTx/>
              <a:ea typeface="Lato Black"/>
              <a:cs typeface="Arial" panose="020B0604020202020204" pitchFamily="34" charset="0"/>
            </a:endParaRPr>
          </a:p>
        </p:txBody>
      </p:sp>
      <p:pic>
        <p:nvPicPr>
          <p:cNvPr id="12" name="Picture 11">
            <a:extLst>
              <a:ext uri="{FF2B5EF4-FFF2-40B4-BE49-F238E27FC236}">
                <a16:creationId xmlns:a16="http://schemas.microsoft.com/office/drawing/2014/main" id="{4F71F350-4A2F-0649-A7B7-922AEC976C60}"/>
              </a:ext>
            </a:extLst>
          </p:cNvPr>
          <p:cNvPicPr>
            <a:picLocks noChangeAspect="1"/>
          </p:cNvPicPr>
          <p:nvPr/>
        </p:nvPicPr>
        <p:blipFill>
          <a:blip r:embed="rId3"/>
          <a:stretch>
            <a:fillRect/>
          </a:stretch>
        </p:blipFill>
        <p:spPr>
          <a:xfrm>
            <a:off x="8207585" y="5938437"/>
            <a:ext cx="805283" cy="812904"/>
          </a:xfrm>
          <a:prstGeom prst="rect">
            <a:avLst/>
          </a:prstGeom>
        </p:spPr>
      </p:pic>
      <p:sp>
        <p:nvSpPr>
          <p:cNvPr id="13" name="TextBox 12">
            <a:extLst>
              <a:ext uri="{FF2B5EF4-FFF2-40B4-BE49-F238E27FC236}">
                <a16:creationId xmlns:a16="http://schemas.microsoft.com/office/drawing/2014/main" id="{C7C4399C-5435-9245-AC03-D72EAF55EECC}"/>
              </a:ext>
            </a:extLst>
          </p:cNvPr>
          <p:cNvSpPr txBox="1"/>
          <p:nvPr/>
        </p:nvSpPr>
        <p:spPr>
          <a:xfrm>
            <a:off x="868635" y="6392056"/>
            <a:ext cx="7338950" cy="246221"/>
          </a:xfrm>
          <a:prstGeom prst="rect">
            <a:avLst/>
          </a:prstGeom>
          <a:noFill/>
        </p:spPr>
        <p:txBody>
          <a:bodyPr wrap="square" rtlCol="0">
            <a:spAutoFit/>
          </a:bodyPr>
          <a:lstStyle/>
          <a:p>
            <a:pPr algn="r"/>
            <a:r>
              <a:rPr lang="en-GB" sz="1000" dirty="0">
                <a:solidFill>
                  <a:schemeClr val="bg1"/>
                </a:solidFill>
              </a:rPr>
              <a:t>Developed by Sustainable Kitchen Consultants Ltd for LBBD 2024</a:t>
            </a:r>
          </a:p>
        </p:txBody>
      </p:sp>
    </p:spTree>
    <p:extLst>
      <p:ext uri="{BB962C8B-B14F-4D97-AF65-F5344CB8AC3E}">
        <p14:creationId xmlns:p14="http://schemas.microsoft.com/office/powerpoint/2010/main" val="383499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DC">
      <a:dk1>
        <a:srgbClr val="333333"/>
      </a:dk1>
      <a:lt1>
        <a:srgbClr val="FFFFFF"/>
      </a:lt1>
      <a:dk2>
        <a:srgbClr val="666666"/>
      </a:dk2>
      <a:lt2>
        <a:srgbClr val="999999"/>
      </a:lt2>
      <a:accent1>
        <a:srgbClr val="33AE9A"/>
      </a:accent1>
      <a:accent2>
        <a:srgbClr val="37BFD3"/>
      </a:accent2>
      <a:accent3>
        <a:srgbClr val="D30B54"/>
      </a:accent3>
      <a:accent4>
        <a:srgbClr val="F79F71"/>
      </a:accent4>
      <a:accent5>
        <a:srgbClr val="9E64C1"/>
      </a:accent5>
      <a:accent6>
        <a:srgbClr val="FEC618"/>
      </a:accent6>
      <a:hlink>
        <a:srgbClr val="477493"/>
      </a:hlink>
      <a:folHlink>
        <a:srgbClr val="D8DFE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dc_4" id="{A5E7E39D-7B73-E440-9CAD-85E9D893627C}" vid="{DE7361EA-13DD-8E4A-8EA7-7F6CBA70E86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Council Document" ma:contentTypeID="0x0101003D111B80989C2F48A98656A918A919A000A3CAD2D6E7F6F24D91DF5DC707C56FD4" ma:contentTypeVersion="6" ma:contentTypeDescription="Document with LGCS and Type of Content Classification" ma:contentTypeScope="" ma:versionID="b754da6dbf85e82d142b6a9233cd5df8">
  <xsd:schema xmlns:xsd="http://www.w3.org/2001/XMLSchema" xmlns:xs="http://www.w3.org/2001/XMLSchema" xmlns:p="http://schemas.microsoft.com/office/2006/metadata/properties" xmlns:ns2="6f247cf5-36db-4625-96bb-fe9ae63417ad" targetNamespace="http://schemas.microsoft.com/office/2006/metadata/properties" ma:root="true" ma:fieldsID="8be575ac010ddce90123e9c702b5678f" ns2:_="">
    <xsd:import namespace="6f247cf5-36db-4625-96bb-fe9ae63417ad"/>
    <xsd:element name="properties">
      <xsd:complexType>
        <xsd:sequence>
          <xsd:element name="documentManagement">
            <xsd:complexType>
              <xsd:all>
                <xsd:element ref="ns2:f35f8bb8de474ca097f39364288e1644" minOccurs="0"/>
                <xsd:element ref="ns2:TaxCatchAll" minOccurs="0"/>
                <xsd:element ref="ns2:TaxCatchAllLabel" minOccurs="0"/>
                <xsd:element ref="ns2:k7ff990e7aca4cbe91a85df0bf876c29"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247cf5-36db-4625-96bb-fe9ae63417ad" elementFormDefault="qualified">
    <xsd:import namespace="http://schemas.microsoft.com/office/2006/documentManagement/types"/>
    <xsd:import namespace="http://schemas.microsoft.com/office/infopath/2007/PartnerControls"/>
    <xsd:element name="f35f8bb8de474ca097f39364288e1644" ma:index="8" nillable="true" ma:taxonomy="true" ma:internalName="f35f8bb8de474ca097f39364288e1644" ma:taxonomyFieldName="LGCS" ma:displayName="LGCS" ma:readOnly="false" ma:default="" ma:fieldId="{f35f8bb8-de47-4ca0-97f3-9364288e1644}" ma:taxonomyMulti="true" ma:sspId="59fa423a-319c-4486-99a4-febc348d8de0" ma:termSetId="cddd090f-8b08-4cf2-b8da-459cbc7cc2b2"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cb12bee-14dc-4148-b71b-68bfb04a3fb8}" ma:internalName="TaxCatchAll" ma:showField="CatchAllData" ma:web="3594dc6e-27ba-49b6-bac5-9c9bd1554aff">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cb12bee-14dc-4148-b71b-68bfb04a3fb8}" ma:internalName="TaxCatchAllLabel" ma:readOnly="true" ma:showField="CatchAllDataLabel" ma:web="3594dc6e-27ba-49b6-bac5-9c9bd1554aff">
      <xsd:complexType>
        <xsd:complexContent>
          <xsd:extension base="dms:MultiChoiceLookup">
            <xsd:sequence>
              <xsd:element name="Value" type="dms:Lookup" maxOccurs="unbounded" minOccurs="0" nillable="true"/>
            </xsd:sequence>
          </xsd:extension>
        </xsd:complexContent>
      </xsd:complexType>
    </xsd:element>
    <xsd:element name="k7ff990e7aca4cbe91a85df0bf876c29" ma:index="12" nillable="true" ma:taxonomy="true" ma:internalName="k7ff990e7aca4cbe91a85df0bf876c29" ma:taxonomyFieldName="CType" ma:displayName="CType" ma:default="" ma:fieldId="{47ff990e-7aca-4cbe-91a8-5df0bf876c29}" ma:sspId="59fa423a-319c-4486-99a4-febc348d8de0" ma:termSetId="23754f86-f04d-4ef0-9ab7-0272ceaf28d3"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mso-contentType ?>
<SharedContentType xmlns="Microsoft.SharePoint.Taxonomy.ContentTypeSync" SourceId="59fa423a-319c-4486-99a4-febc348d8de0" ContentTypeId="0x0101003D111B80989C2F48A98656A918A919A0" PreviousValue="false" LastSyncTimeStamp="2019-02-20T07:49:12.467Z"/>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f35f8bb8de474ca097f39364288e1644 xmlns="6f247cf5-36db-4625-96bb-fe9ae63417ad">
      <Terms xmlns="http://schemas.microsoft.com/office/infopath/2007/PartnerControls"/>
    </f35f8bb8de474ca097f39364288e1644>
    <TaxCatchAll xmlns="6f247cf5-36db-4625-96bb-fe9ae63417ad" xsi:nil="true"/>
    <k7ff990e7aca4cbe91a85df0bf876c29 xmlns="6f247cf5-36db-4625-96bb-fe9ae63417ad">
      <Terms xmlns="http://schemas.microsoft.com/office/infopath/2007/PartnerControls"/>
    </k7ff990e7aca4cbe91a85df0bf876c29>
  </documentManagement>
</p:properties>
</file>

<file path=customXml/itemProps1.xml><?xml version="1.0" encoding="utf-8"?>
<ds:datastoreItem xmlns:ds="http://schemas.openxmlformats.org/officeDocument/2006/customXml" ds:itemID="{FF26839F-026E-4AE4-8FCB-99698BCE7722}"/>
</file>

<file path=customXml/itemProps2.xml><?xml version="1.0" encoding="utf-8"?>
<ds:datastoreItem xmlns:ds="http://schemas.openxmlformats.org/officeDocument/2006/customXml" ds:itemID="{865729A9-9F6A-4C62-B452-B80CE4F4CAEA}"/>
</file>

<file path=customXml/itemProps3.xml><?xml version="1.0" encoding="utf-8"?>
<ds:datastoreItem xmlns:ds="http://schemas.openxmlformats.org/officeDocument/2006/customXml" ds:itemID="{BB2D4076-BB9A-45F6-B685-1BCA84AC6242}"/>
</file>

<file path=customXml/itemProps4.xml><?xml version="1.0" encoding="utf-8"?>
<ds:datastoreItem xmlns:ds="http://schemas.openxmlformats.org/officeDocument/2006/customXml" ds:itemID="{20AE6A4A-42A4-4834-838A-131BD73DD22A}"/>
</file>

<file path=customXml/itemProps5.xml><?xml version="1.0" encoding="utf-8"?>
<ds:datastoreItem xmlns:ds="http://schemas.openxmlformats.org/officeDocument/2006/customXml" ds:itemID="{44C23851-1BF7-4EE2-8E90-D34505EAC1ED}"/>
</file>

<file path=docProps/app.xml><?xml version="1.0" encoding="utf-8"?>
<Properties xmlns="http://schemas.openxmlformats.org/officeDocument/2006/extended-properties" xmlns:vt="http://schemas.openxmlformats.org/officeDocument/2006/docPropsVTypes">
  <Template/>
  <TotalTime>19858</TotalTime>
  <Words>3334</Words>
  <Application>Microsoft Macintosh PowerPoint</Application>
  <PresentationFormat>On-screen Show (4:3)</PresentationFormat>
  <Paragraphs>317</Paragraphs>
  <Slides>28</Slides>
  <Notes>28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-webkit-standard</vt:lpstr>
      <vt:lpstr>Arial</vt:lpstr>
      <vt:lpstr>Calibri</vt:lpstr>
      <vt:lpstr>Lato</vt:lpstr>
      <vt:lpstr>Lato Black</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Anthony-David, Veronica</dc:creator>
  <cp:lastModifiedBy>Julie Cleijne</cp:lastModifiedBy>
  <cp:revision>556</cp:revision>
  <cp:lastPrinted>2024-11-12T05:54:13Z</cp:lastPrinted>
  <dcterms:created xsi:type="dcterms:W3CDTF">2021-04-04T14:57:33Z</dcterms:created>
  <dcterms:modified xsi:type="dcterms:W3CDTF">2024-11-12T05:54:57Z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0x0101003D111B80989C2F48A98656A918A919A000A3CAD2D6E7F6F24D91DF5DC707C56FD4</vt:lpwstr>
  </property>
</Properties>
</file>