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6"/>
    <p:sldMasterId id="2147483670" r:id="rId7"/>
  </p:sldMasterIdLst>
  <p:notesMasterIdLst>
    <p:notesMasterId r:id="rId16"/>
  </p:notesMasterIdLst>
  <p:sldIdLst>
    <p:sldId id="260" r:id="rId8"/>
    <p:sldId id="259" r:id="rId9"/>
    <p:sldId id="261" r:id="rId10"/>
    <p:sldId id="262" r:id="rId11"/>
    <p:sldId id="263" r:id="rId12"/>
    <p:sldId id="264" r:id="rId13"/>
    <p:sldId id="336" r:id="rId14"/>
    <p:sldId id="3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C122F5-A89B-4B3F-94AD-5A6958060B95}" v="36" dt="2024-04-10T12:31:53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Elliott" userId="748fb7c5-a31a-41e7-94ea-36ec3a3d7564" providerId="ADAL" clId="{D2C122F5-A89B-4B3F-94AD-5A6958060B95}"/>
    <pc:docChg chg="undo custSel modSld">
      <pc:chgData name="Faye Elliott" userId="748fb7c5-a31a-41e7-94ea-36ec3a3d7564" providerId="ADAL" clId="{D2C122F5-A89B-4B3F-94AD-5A6958060B95}" dt="2024-05-21T10:44:01.851" v="3543" actId="113"/>
      <pc:docMkLst>
        <pc:docMk/>
      </pc:docMkLst>
      <pc:sldChg chg="addSp delSp modSp mod">
        <pc:chgData name="Faye Elliott" userId="748fb7c5-a31a-41e7-94ea-36ec3a3d7564" providerId="ADAL" clId="{D2C122F5-A89B-4B3F-94AD-5A6958060B95}" dt="2024-02-15T11:03:23.988" v="619" actId="20577"/>
        <pc:sldMkLst>
          <pc:docMk/>
          <pc:sldMk cId="242451598" sldId="259"/>
        </pc:sldMkLst>
        <pc:spChg chg="mod">
          <ac:chgData name="Faye Elliott" userId="748fb7c5-a31a-41e7-94ea-36ec3a3d7564" providerId="ADAL" clId="{D2C122F5-A89B-4B3F-94AD-5A6958060B95}" dt="2024-01-31T15:55:32.725" v="20" actId="14100"/>
          <ac:spMkLst>
            <pc:docMk/>
            <pc:sldMk cId="242451598" sldId="259"/>
            <ac:spMk id="13" creationId="{1A591B81-D75B-0CF1-B066-256CA3264C74}"/>
          </ac:spMkLst>
        </pc:spChg>
        <pc:spChg chg="mod">
          <ac:chgData name="Faye Elliott" userId="748fb7c5-a31a-41e7-94ea-36ec3a3d7564" providerId="ADAL" clId="{D2C122F5-A89B-4B3F-94AD-5A6958060B95}" dt="2024-02-15T11:03:23.988" v="619" actId="20577"/>
          <ac:spMkLst>
            <pc:docMk/>
            <pc:sldMk cId="242451598" sldId="259"/>
            <ac:spMk id="19" creationId="{F9E45A8D-B151-62CA-46BE-85AD3195A354}"/>
          </ac:spMkLst>
        </pc:spChg>
        <pc:spChg chg="mod">
          <ac:chgData name="Faye Elliott" userId="748fb7c5-a31a-41e7-94ea-36ec3a3d7564" providerId="ADAL" clId="{D2C122F5-A89B-4B3F-94AD-5A6958060B95}" dt="2024-01-31T15:54:10.958" v="4"/>
          <ac:spMkLst>
            <pc:docMk/>
            <pc:sldMk cId="242451598" sldId="259"/>
            <ac:spMk id="21" creationId="{C06EC638-C472-197F-E5ED-F9CB65A62C5F}"/>
          </ac:spMkLst>
        </pc:spChg>
        <pc:spChg chg="mod topLvl">
          <ac:chgData name="Faye Elliott" userId="748fb7c5-a31a-41e7-94ea-36ec3a3d7564" providerId="ADAL" clId="{D2C122F5-A89B-4B3F-94AD-5A6958060B95}" dt="2024-01-31T15:55:43.350" v="21" actId="1076"/>
          <ac:spMkLst>
            <pc:docMk/>
            <pc:sldMk cId="242451598" sldId="259"/>
            <ac:spMk id="24" creationId="{E16FB6B2-FED0-FC84-3639-3F72F04F4741}"/>
          </ac:spMkLst>
        </pc:spChg>
        <pc:grpChg chg="del">
          <ac:chgData name="Faye Elliott" userId="748fb7c5-a31a-41e7-94ea-36ec3a3d7564" providerId="ADAL" clId="{D2C122F5-A89B-4B3F-94AD-5A6958060B95}" dt="2024-01-31T15:54:24.651" v="7" actId="478"/>
          <ac:grpSpMkLst>
            <pc:docMk/>
            <pc:sldMk cId="242451598" sldId="259"/>
            <ac:grpSpMk id="3" creationId="{72DAB446-F400-BAFC-2483-EC3B376BC11D}"/>
          </ac:grpSpMkLst>
        </pc:grpChg>
        <pc:grpChg chg="del">
          <ac:chgData name="Faye Elliott" userId="748fb7c5-a31a-41e7-94ea-36ec3a3d7564" providerId="ADAL" clId="{D2C122F5-A89B-4B3F-94AD-5A6958060B95}" dt="2024-01-31T15:54:55.651" v="12" actId="478"/>
          <ac:grpSpMkLst>
            <pc:docMk/>
            <pc:sldMk cId="242451598" sldId="259"/>
            <ac:grpSpMk id="6" creationId="{7D6A89EF-3577-3D1E-10C5-2DE750F2A467}"/>
          </ac:grpSpMkLst>
        </pc:grpChg>
        <pc:grpChg chg="del">
          <ac:chgData name="Faye Elliott" userId="748fb7c5-a31a-41e7-94ea-36ec3a3d7564" providerId="ADAL" clId="{D2C122F5-A89B-4B3F-94AD-5A6958060B95}" dt="2024-01-31T15:54:22.323" v="6" actId="478"/>
          <ac:grpSpMkLst>
            <pc:docMk/>
            <pc:sldMk cId="242451598" sldId="259"/>
            <ac:grpSpMk id="15" creationId="{ECD19303-A458-D0F6-C9BB-BBD82E8F7CF4}"/>
          </ac:grpSpMkLst>
        </pc:grpChg>
        <pc:grpChg chg="add mod">
          <ac:chgData name="Faye Elliott" userId="748fb7c5-a31a-41e7-94ea-36ec3a3d7564" providerId="ADAL" clId="{D2C122F5-A89B-4B3F-94AD-5A6958060B95}" dt="2024-01-31T15:55:15.974" v="17" actId="1076"/>
          <ac:grpSpMkLst>
            <pc:docMk/>
            <pc:sldMk cId="242451598" sldId="259"/>
            <ac:grpSpMk id="20" creationId="{F5CCFE30-8274-9246-0654-0F56B6A5AE8B}"/>
          </ac:grpSpMkLst>
        </pc:grpChg>
        <pc:grpChg chg="add del mod">
          <ac:chgData name="Faye Elliott" userId="748fb7c5-a31a-41e7-94ea-36ec3a3d7564" providerId="ADAL" clId="{D2C122F5-A89B-4B3F-94AD-5A6958060B95}" dt="2024-01-31T15:54:39.217" v="9" actId="478"/>
          <ac:grpSpMkLst>
            <pc:docMk/>
            <pc:sldMk cId="242451598" sldId="259"/>
            <ac:grpSpMk id="23" creationId="{9BCB1114-583A-3E44-2D7D-937F08BCFFEE}"/>
          </ac:grpSpMkLst>
        </pc:grpChg>
        <pc:picChg chg="mod">
          <ac:chgData name="Faye Elliott" userId="748fb7c5-a31a-41e7-94ea-36ec3a3d7564" providerId="ADAL" clId="{D2C122F5-A89B-4B3F-94AD-5A6958060B95}" dt="2024-01-31T15:55:02.423" v="14" actId="1076"/>
          <ac:picMkLst>
            <pc:docMk/>
            <pc:sldMk cId="242451598" sldId="259"/>
            <ac:picMk id="14" creationId="{83CAF6F5-9430-BAB1-6A04-68CFF3E0D139}"/>
          </ac:picMkLst>
        </pc:picChg>
        <pc:picChg chg="mod">
          <ac:chgData name="Faye Elliott" userId="748fb7c5-a31a-41e7-94ea-36ec3a3d7564" providerId="ADAL" clId="{D2C122F5-A89B-4B3F-94AD-5A6958060B95}" dt="2024-01-31T15:54:10.958" v="4"/>
          <ac:picMkLst>
            <pc:docMk/>
            <pc:sldMk cId="242451598" sldId="259"/>
            <ac:picMk id="22" creationId="{90DEEE7A-E00C-8DDB-07D4-1BB4FD8C213D}"/>
          </ac:picMkLst>
        </pc:picChg>
        <pc:picChg chg="del mod topLvl">
          <ac:chgData name="Faye Elliott" userId="748fb7c5-a31a-41e7-94ea-36ec3a3d7564" providerId="ADAL" clId="{D2C122F5-A89B-4B3F-94AD-5A6958060B95}" dt="2024-01-31T15:54:39.217" v="9" actId="478"/>
          <ac:picMkLst>
            <pc:docMk/>
            <pc:sldMk cId="242451598" sldId="259"/>
            <ac:picMk id="25" creationId="{52AA9096-B139-91D7-A5F1-22D77AC730B1}"/>
          </ac:picMkLst>
        </pc:picChg>
        <pc:picChg chg="add mod">
          <ac:chgData name="Faye Elliott" userId="748fb7c5-a31a-41e7-94ea-36ec3a3d7564" providerId="ADAL" clId="{D2C122F5-A89B-4B3F-94AD-5A6958060B95}" dt="2024-01-31T15:55:43.350" v="21" actId="1076"/>
          <ac:picMkLst>
            <pc:docMk/>
            <pc:sldMk cId="242451598" sldId="259"/>
            <ac:picMk id="26" creationId="{753D3678-F20B-E5C1-E80F-2C70EFB68A2A}"/>
          </ac:picMkLst>
        </pc:picChg>
        <pc:picChg chg="add mod">
          <ac:chgData name="Faye Elliott" userId="748fb7c5-a31a-41e7-94ea-36ec3a3d7564" providerId="ADAL" clId="{D2C122F5-A89B-4B3F-94AD-5A6958060B95}" dt="2024-01-31T15:55:43.350" v="21" actId="1076"/>
          <ac:picMkLst>
            <pc:docMk/>
            <pc:sldMk cId="242451598" sldId="259"/>
            <ac:picMk id="27" creationId="{7129360C-579A-8F73-EA85-085802458ECD}"/>
          </ac:picMkLst>
        </pc:picChg>
        <pc:picChg chg="add mod">
          <ac:chgData name="Faye Elliott" userId="748fb7c5-a31a-41e7-94ea-36ec3a3d7564" providerId="ADAL" clId="{D2C122F5-A89B-4B3F-94AD-5A6958060B95}" dt="2024-01-31T15:55:43.350" v="21" actId="1076"/>
          <ac:picMkLst>
            <pc:docMk/>
            <pc:sldMk cId="242451598" sldId="259"/>
            <ac:picMk id="28" creationId="{34696329-6D2D-6B05-525B-924F977E7CA9}"/>
          </ac:picMkLst>
        </pc:picChg>
      </pc:sldChg>
      <pc:sldChg chg="modSp mod">
        <pc:chgData name="Faye Elliott" userId="748fb7c5-a31a-41e7-94ea-36ec3a3d7564" providerId="ADAL" clId="{D2C122F5-A89B-4B3F-94AD-5A6958060B95}" dt="2024-01-31T15:52:00.205" v="3" actId="20577"/>
        <pc:sldMkLst>
          <pc:docMk/>
          <pc:sldMk cId="2840853688" sldId="260"/>
        </pc:sldMkLst>
        <pc:spChg chg="mod">
          <ac:chgData name="Faye Elliott" userId="748fb7c5-a31a-41e7-94ea-36ec3a3d7564" providerId="ADAL" clId="{D2C122F5-A89B-4B3F-94AD-5A6958060B95}" dt="2024-01-31T15:52:00.205" v="3" actId="20577"/>
          <ac:spMkLst>
            <pc:docMk/>
            <pc:sldMk cId="2840853688" sldId="260"/>
            <ac:spMk id="2" creationId="{574D5505-F4D1-2709-CE03-68C7A2E85023}"/>
          </ac:spMkLst>
        </pc:spChg>
      </pc:sldChg>
      <pc:sldChg chg="modSp mod">
        <pc:chgData name="Faye Elliott" userId="748fb7c5-a31a-41e7-94ea-36ec3a3d7564" providerId="ADAL" clId="{D2C122F5-A89B-4B3F-94AD-5A6958060B95}" dt="2024-03-11T14:05:13.244" v="1926" actId="1076"/>
        <pc:sldMkLst>
          <pc:docMk/>
          <pc:sldMk cId="61372789" sldId="261"/>
        </pc:sldMkLst>
        <pc:spChg chg="mod">
          <ac:chgData name="Faye Elliott" userId="748fb7c5-a31a-41e7-94ea-36ec3a3d7564" providerId="ADAL" clId="{D2C122F5-A89B-4B3F-94AD-5A6958060B95}" dt="2024-03-11T13:29:23.004" v="891" actId="20577"/>
          <ac:spMkLst>
            <pc:docMk/>
            <pc:sldMk cId="61372789" sldId="261"/>
            <ac:spMk id="8" creationId="{18894E6D-F92F-E8F1-49F4-C76B31E7DCBF}"/>
          </ac:spMkLst>
        </pc:spChg>
        <pc:spChg chg="mod">
          <ac:chgData name="Faye Elliott" userId="748fb7c5-a31a-41e7-94ea-36ec3a3d7564" providerId="ADAL" clId="{D2C122F5-A89B-4B3F-94AD-5A6958060B95}" dt="2024-03-11T13:45:11.246" v="1496" actId="20577"/>
          <ac:spMkLst>
            <pc:docMk/>
            <pc:sldMk cId="61372789" sldId="261"/>
            <ac:spMk id="9" creationId="{93760FCF-32A2-ED84-022D-40FFF9717B99}"/>
          </ac:spMkLst>
        </pc:spChg>
        <pc:spChg chg="mod">
          <ac:chgData name="Faye Elliott" userId="748fb7c5-a31a-41e7-94ea-36ec3a3d7564" providerId="ADAL" clId="{D2C122F5-A89B-4B3F-94AD-5A6958060B95}" dt="2024-03-11T13:31:22.696" v="1152" actId="20577"/>
          <ac:spMkLst>
            <pc:docMk/>
            <pc:sldMk cId="61372789" sldId="261"/>
            <ac:spMk id="15" creationId="{CCB3EAED-6A60-8A9C-C093-D772806E9D78}"/>
          </ac:spMkLst>
        </pc:spChg>
        <pc:spChg chg="mod">
          <ac:chgData name="Faye Elliott" userId="748fb7c5-a31a-41e7-94ea-36ec3a3d7564" providerId="ADAL" clId="{D2C122F5-A89B-4B3F-94AD-5A6958060B95}" dt="2024-03-11T13:31:49.618" v="1178" actId="20577"/>
          <ac:spMkLst>
            <pc:docMk/>
            <pc:sldMk cId="61372789" sldId="261"/>
            <ac:spMk id="16" creationId="{83FD2E3A-3279-6593-4095-E90A8F83A294}"/>
          </ac:spMkLst>
        </pc:spChg>
        <pc:spChg chg="mod">
          <ac:chgData name="Faye Elliott" userId="748fb7c5-a31a-41e7-94ea-36ec3a3d7564" providerId="ADAL" clId="{D2C122F5-A89B-4B3F-94AD-5A6958060B95}" dt="2024-03-11T13:44:31.616" v="1489" actId="1076"/>
          <ac:spMkLst>
            <pc:docMk/>
            <pc:sldMk cId="61372789" sldId="261"/>
            <ac:spMk id="17" creationId="{4A8F8DCA-8A45-1FBC-E166-D62817768A59}"/>
          </ac:spMkLst>
        </pc:spChg>
        <pc:spChg chg="mod">
          <ac:chgData name="Faye Elliott" userId="748fb7c5-a31a-41e7-94ea-36ec3a3d7564" providerId="ADAL" clId="{D2C122F5-A89B-4B3F-94AD-5A6958060B95}" dt="2024-03-11T13:34:06.626" v="1323" actId="20577"/>
          <ac:spMkLst>
            <pc:docMk/>
            <pc:sldMk cId="61372789" sldId="261"/>
            <ac:spMk id="18" creationId="{B9B73C92-DDE5-7653-00DE-5974069F5F80}"/>
          </ac:spMkLst>
        </pc:spChg>
        <pc:spChg chg="mod">
          <ac:chgData name="Faye Elliott" userId="748fb7c5-a31a-41e7-94ea-36ec3a3d7564" providerId="ADAL" clId="{D2C122F5-A89B-4B3F-94AD-5A6958060B95}" dt="2024-03-11T13:38:19.252" v="1325" actId="20577"/>
          <ac:spMkLst>
            <pc:docMk/>
            <pc:sldMk cId="61372789" sldId="261"/>
            <ac:spMk id="19" creationId="{2E41B501-D1ED-063C-B2AF-41C4D4155D11}"/>
          </ac:spMkLst>
        </pc:spChg>
        <pc:spChg chg="mod">
          <ac:chgData name="Faye Elliott" userId="748fb7c5-a31a-41e7-94ea-36ec3a3d7564" providerId="ADAL" clId="{D2C122F5-A89B-4B3F-94AD-5A6958060B95}" dt="2024-03-11T13:43:46.435" v="1483" actId="14826"/>
          <ac:spMkLst>
            <pc:docMk/>
            <pc:sldMk cId="61372789" sldId="261"/>
            <ac:spMk id="23" creationId="{0E72AC33-009C-48F9-6F31-1BC69BA3903D}"/>
          </ac:spMkLst>
        </pc:spChg>
        <pc:spChg chg="mod">
          <ac:chgData name="Faye Elliott" userId="748fb7c5-a31a-41e7-94ea-36ec3a3d7564" providerId="ADAL" clId="{D2C122F5-A89B-4B3F-94AD-5A6958060B95}" dt="2024-03-11T14:05:13.244" v="1926" actId="1076"/>
          <ac:spMkLst>
            <pc:docMk/>
            <pc:sldMk cId="61372789" sldId="261"/>
            <ac:spMk id="29" creationId="{A8589842-B9C0-2B87-9D92-5E52A5E75908}"/>
          </ac:spMkLst>
        </pc:spChg>
        <pc:spChg chg="mod">
          <ac:chgData name="Faye Elliott" userId="748fb7c5-a31a-41e7-94ea-36ec3a3d7564" providerId="ADAL" clId="{D2C122F5-A89B-4B3F-94AD-5A6958060B95}" dt="2024-03-11T14:04:20.792" v="1917" actId="255"/>
          <ac:spMkLst>
            <pc:docMk/>
            <pc:sldMk cId="61372789" sldId="261"/>
            <ac:spMk id="34" creationId="{FDBA333B-50D4-3E9D-7403-0189230C9E7B}"/>
          </ac:spMkLst>
        </pc:spChg>
        <pc:spChg chg="mod">
          <ac:chgData name="Faye Elliott" userId="748fb7c5-a31a-41e7-94ea-36ec3a3d7564" providerId="ADAL" clId="{D2C122F5-A89B-4B3F-94AD-5A6958060B95}" dt="2024-03-11T13:30:43.082" v="1084" actId="20577"/>
          <ac:spMkLst>
            <pc:docMk/>
            <pc:sldMk cId="61372789" sldId="261"/>
            <ac:spMk id="35" creationId="{958A1326-B628-4FBB-F55D-D901B089A93C}"/>
          </ac:spMkLst>
        </pc:spChg>
        <pc:spChg chg="mod">
          <ac:chgData name="Faye Elliott" userId="748fb7c5-a31a-41e7-94ea-36ec3a3d7564" providerId="ADAL" clId="{D2C122F5-A89B-4B3F-94AD-5A6958060B95}" dt="2024-03-11T13:44:14.774" v="1486" actId="255"/>
          <ac:spMkLst>
            <pc:docMk/>
            <pc:sldMk cId="61372789" sldId="261"/>
            <ac:spMk id="36" creationId="{CDE186B0-8624-0417-11D6-5C0CD4FE56E6}"/>
          </ac:spMkLst>
        </pc:spChg>
        <pc:spChg chg="mod ord">
          <ac:chgData name="Faye Elliott" userId="748fb7c5-a31a-41e7-94ea-36ec3a3d7564" providerId="ADAL" clId="{D2C122F5-A89B-4B3F-94AD-5A6958060B95}" dt="2024-03-11T13:42:13.259" v="1479" actId="166"/>
          <ac:spMkLst>
            <pc:docMk/>
            <pc:sldMk cId="61372789" sldId="261"/>
            <ac:spMk id="37" creationId="{7FBC7465-ADFF-CADA-7F53-7C5192A44A8C}"/>
          </ac:spMkLst>
        </pc:spChg>
        <pc:spChg chg="mod">
          <ac:chgData name="Faye Elliott" userId="748fb7c5-a31a-41e7-94ea-36ec3a3d7564" providerId="ADAL" clId="{D2C122F5-A89B-4B3F-94AD-5A6958060B95}" dt="2024-03-11T13:39:12.103" v="1388" actId="20577"/>
          <ac:spMkLst>
            <pc:docMk/>
            <pc:sldMk cId="61372789" sldId="261"/>
            <ac:spMk id="38" creationId="{15251800-547B-6079-011C-51680395B065}"/>
          </ac:spMkLst>
        </pc:spChg>
        <pc:spChg chg="mod">
          <ac:chgData name="Faye Elliott" userId="748fb7c5-a31a-41e7-94ea-36ec3a3d7564" providerId="ADAL" clId="{D2C122F5-A89B-4B3F-94AD-5A6958060B95}" dt="2024-02-22T11:17:41.736" v="732" actId="20577"/>
          <ac:spMkLst>
            <pc:docMk/>
            <pc:sldMk cId="61372789" sldId="261"/>
            <ac:spMk id="39" creationId="{AA7E6BBD-4F84-44EF-D9CE-8671E4122AC0}"/>
          </ac:spMkLst>
        </pc:spChg>
        <pc:grpChg chg="mod">
          <ac:chgData name="Faye Elliott" userId="748fb7c5-a31a-41e7-94ea-36ec3a3d7564" providerId="ADAL" clId="{D2C122F5-A89B-4B3F-94AD-5A6958060B95}" dt="2024-03-11T14:04:51.009" v="1922" actId="1076"/>
          <ac:grpSpMkLst>
            <pc:docMk/>
            <pc:sldMk cId="61372789" sldId="261"/>
            <ac:grpSpMk id="22" creationId="{A24C7F67-DCE6-22A7-4B71-A6730714CF28}"/>
          </ac:grpSpMkLst>
        </pc:grpChg>
        <pc:grpChg chg="mod">
          <ac:chgData name="Faye Elliott" userId="748fb7c5-a31a-41e7-94ea-36ec3a3d7564" providerId="ADAL" clId="{D2C122F5-A89B-4B3F-94AD-5A6958060B95}" dt="2024-03-11T13:43:46.435" v="1483" actId="14826"/>
          <ac:grpSpMkLst>
            <pc:docMk/>
            <pc:sldMk cId="61372789" sldId="261"/>
            <ac:grpSpMk id="24" creationId="{0213F0C6-BF6A-15ED-36C9-E34141F820EC}"/>
          </ac:grpSpMkLst>
        </pc:grpChg>
        <pc:picChg chg="mod">
          <ac:chgData name="Faye Elliott" userId="748fb7c5-a31a-41e7-94ea-36ec3a3d7564" providerId="ADAL" clId="{D2C122F5-A89B-4B3F-94AD-5A6958060B95}" dt="2024-03-11T14:04:58.079" v="1924" actId="1076"/>
          <ac:picMkLst>
            <pc:docMk/>
            <pc:sldMk cId="61372789" sldId="261"/>
            <ac:picMk id="25" creationId="{9EE6E449-4ABE-077A-A256-CE2AAC88AA29}"/>
          </ac:picMkLst>
        </pc:picChg>
        <pc:picChg chg="mod">
          <ac:chgData name="Faye Elliott" userId="748fb7c5-a31a-41e7-94ea-36ec3a3d7564" providerId="ADAL" clId="{D2C122F5-A89B-4B3F-94AD-5A6958060B95}" dt="2024-03-11T14:05:05.365" v="1925" actId="1076"/>
          <ac:picMkLst>
            <pc:docMk/>
            <pc:sldMk cId="61372789" sldId="261"/>
            <ac:picMk id="26" creationId="{2B8EF2E5-0DFE-A53D-674E-45300F68E65F}"/>
          </ac:picMkLst>
        </pc:picChg>
        <pc:picChg chg="mod ord">
          <ac:chgData name="Faye Elliott" userId="748fb7c5-a31a-41e7-94ea-36ec3a3d7564" providerId="ADAL" clId="{D2C122F5-A89B-4B3F-94AD-5A6958060B95}" dt="2024-03-11T13:43:46.435" v="1483" actId="14826"/>
          <ac:picMkLst>
            <pc:docMk/>
            <pc:sldMk cId="61372789" sldId="261"/>
            <ac:picMk id="27" creationId="{5A6590AE-63ED-FBFE-E7D0-353D1A949699}"/>
          </ac:picMkLst>
        </pc:picChg>
        <pc:picChg chg="mod ord">
          <ac:chgData name="Faye Elliott" userId="748fb7c5-a31a-41e7-94ea-36ec3a3d7564" providerId="ADAL" clId="{D2C122F5-A89B-4B3F-94AD-5A6958060B95}" dt="2024-03-11T13:43:46.435" v="1483" actId="14826"/>
          <ac:picMkLst>
            <pc:docMk/>
            <pc:sldMk cId="61372789" sldId="261"/>
            <ac:picMk id="28" creationId="{69935265-8A70-FE42-FDD1-07A4CA4C395B}"/>
          </ac:picMkLst>
        </pc:picChg>
      </pc:sldChg>
      <pc:sldChg chg="delSp modSp mod">
        <pc:chgData name="Faye Elliott" userId="748fb7c5-a31a-41e7-94ea-36ec3a3d7564" providerId="ADAL" clId="{D2C122F5-A89B-4B3F-94AD-5A6958060B95}" dt="2024-05-21T10:44:01.851" v="3543" actId="113"/>
        <pc:sldMkLst>
          <pc:docMk/>
          <pc:sldMk cId="3810403881" sldId="262"/>
        </pc:sldMkLst>
        <pc:spChg chg="mod">
          <ac:chgData name="Faye Elliott" userId="748fb7c5-a31a-41e7-94ea-36ec3a3d7564" providerId="ADAL" clId="{D2C122F5-A89B-4B3F-94AD-5A6958060B95}" dt="2024-03-11T14:05:39.655" v="1932" actId="1035"/>
          <ac:spMkLst>
            <pc:docMk/>
            <pc:sldMk cId="3810403881" sldId="262"/>
            <ac:spMk id="11" creationId="{B7985EE1-3DED-CD50-BDAD-5E71CB53B882}"/>
          </ac:spMkLst>
        </pc:spChg>
        <pc:spChg chg="mod">
          <ac:chgData name="Faye Elliott" userId="748fb7c5-a31a-41e7-94ea-36ec3a3d7564" providerId="ADAL" clId="{D2C122F5-A89B-4B3F-94AD-5A6958060B95}" dt="2024-03-11T14:05:39.655" v="1932" actId="1035"/>
          <ac:spMkLst>
            <pc:docMk/>
            <pc:sldMk cId="3810403881" sldId="262"/>
            <ac:spMk id="12" creationId="{38F859E5-5F3B-60A8-2D08-9214073BD179}"/>
          </ac:spMkLst>
        </pc:spChg>
        <pc:spChg chg="mod">
          <ac:chgData name="Faye Elliott" userId="748fb7c5-a31a-41e7-94ea-36ec3a3d7564" providerId="ADAL" clId="{D2C122F5-A89B-4B3F-94AD-5A6958060B95}" dt="2024-03-11T14:05:39.655" v="1932" actId="1035"/>
          <ac:spMkLst>
            <pc:docMk/>
            <pc:sldMk cId="3810403881" sldId="262"/>
            <ac:spMk id="13" creationId="{0E85399A-1666-7DAE-76CF-76CD3F629133}"/>
          </ac:spMkLst>
        </pc:spChg>
        <pc:spChg chg="mod">
          <ac:chgData name="Faye Elliott" userId="748fb7c5-a31a-41e7-94ea-36ec3a3d7564" providerId="ADAL" clId="{D2C122F5-A89B-4B3F-94AD-5A6958060B95}" dt="2024-03-11T14:05:39.655" v="1932" actId="1035"/>
          <ac:spMkLst>
            <pc:docMk/>
            <pc:sldMk cId="3810403881" sldId="262"/>
            <ac:spMk id="14" creationId="{4EB42AF4-83CB-5B69-B99B-3D49738BF920}"/>
          </ac:spMkLst>
        </pc:spChg>
        <pc:spChg chg="mod">
          <ac:chgData name="Faye Elliott" userId="748fb7c5-a31a-41e7-94ea-36ec3a3d7564" providerId="ADAL" clId="{D2C122F5-A89B-4B3F-94AD-5A6958060B95}" dt="2024-03-11T16:33:14.787" v="3457" actId="20577"/>
          <ac:spMkLst>
            <pc:docMk/>
            <pc:sldMk cId="3810403881" sldId="262"/>
            <ac:spMk id="15" creationId="{1484C098-8078-5C93-BE9E-96016ECCB53E}"/>
          </ac:spMkLst>
        </pc:spChg>
        <pc:spChg chg="mod">
          <ac:chgData name="Faye Elliott" userId="748fb7c5-a31a-41e7-94ea-36ec3a3d7564" providerId="ADAL" clId="{D2C122F5-A89B-4B3F-94AD-5A6958060B95}" dt="2024-03-13T09:36:15.276" v="3485" actId="20577"/>
          <ac:spMkLst>
            <pc:docMk/>
            <pc:sldMk cId="3810403881" sldId="262"/>
            <ac:spMk id="16" creationId="{2C2540EA-74DB-612B-1488-D382D8C27EED}"/>
          </ac:spMkLst>
        </pc:spChg>
        <pc:spChg chg="mod">
          <ac:chgData name="Faye Elliott" userId="748fb7c5-a31a-41e7-94ea-36ec3a3d7564" providerId="ADAL" clId="{D2C122F5-A89B-4B3F-94AD-5A6958060B95}" dt="2024-03-11T14:05:39.655" v="1932" actId="1035"/>
          <ac:spMkLst>
            <pc:docMk/>
            <pc:sldMk cId="3810403881" sldId="262"/>
            <ac:spMk id="17" creationId="{452F0077-93B7-F4F2-BF6B-E10B55ACFAF0}"/>
          </ac:spMkLst>
        </pc:spChg>
        <pc:spChg chg="mod">
          <ac:chgData name="Faye Elliott" userId="748fb7c5-a31a-41e7-94ea-36ec3a3d7564" providerId="ADAL" clId="{D2C122F5-A89B-4B3F-94AD-5A6958060B95}" dt="2024-03-11T14:05:39.655" v="1932" actId="1035"/>
          <ac:spMkLst>
            <pc:docMk/>
            <pc:sldMk cId="3810403881" sldId="262"/>
            <ac:spMk id="18" creationId="{DB7C47C2-1626-08BF-28AA-BCB970AACF31}"/>
          </ac:spMkLst>
        </pc:spChg>
        <pc:spChg chg="mod">
          <ac:chgData name="Faye Elliott" userId="748fb7c5-a31a-41e7-94ea-36ec3a3d7564" providerId="ADAL" clId="{D2C122F5-A89B-4B3F-94AD-5A6958060B95}" dt="2024-03-11T14:05:39.655" v="1932" actId="1035"/>
          <ac:spMkLst>
            <pc:docMk/>
            <pc:sldMk cId="3810403881" sldId="262"/>
            <ac:spMk id="20" creationId="{CD3B20A2-27DC-D5A6-C9CF-13C0AD7CBBDC}"/>
          </ac:spMkLst>
        </pc:spChg>
        <pc:spChg chg="mod">
          <ac:chgData name="Faye Elliott" userId="748fb7c5-a31a-41e7-94ea-36ec3a3d7564" providerId="ADAL" clId="{D2C122F5-A89B-4B3F-94AD-5A6958060B95}" dt="2024-03-11T14:05:39.655" v="1932" actId="1035"/>
          <ac:spMkLst>
            <pc:docMk/>
            <pc:sldMk cId="3810403881" sldId="262"/>
            <ac:spMk id="21" creationId="{00AC8E49-46C7-ECFA-3C12-FF7B046E8733}"/>
          </ac:spMkLst>
        </pc:spChg>
        <pc:spChg chg="mod">
          <ac:chgData name="Faye Elliott" userId="748fb7c5-a31a-41e7-94ea-36ec3a3d7564" providerId="ADAL" clId="{D2C122F5-A89B-4B3F-94AD-5A6958060B95}" dt="2024-03-11T14:05:39.655" v="1932" actId="1035"/>
          <ac:spMkLst>
            <pc:docMk/>
            <pc:sldMk cId="3810403881" sldId="262"/>
            <ac:spMk id="25" creationId="{C01F1BEE-16A7-9C00-26E0-F6B4E36B2D19}"/>
          </ac:spMkLst>
        </pc:spChg>
        <pc:spChg chg="mod">
          <ac:chgData name="Faye Elliott" userId="748fb7c5-a31a-41e7-94ea-36ec3a3d7564" providerId="ADAL" clId="{D2C122F5-A89B-4B3F-94AD-5A6958060B95}" dt="2024-03-11T14:05:39.655" v="1932" actId="1035"/>
          <ac:spMkLst>
            <pc:docMk/>
            <pc:sldMk cId="3810403881" sldId="262"/>
            <ac:spMk id="26" creationId="{8821609A-FC55-F8C7-4D59-F2114B4E146B}"/>
          </ac:spMkLst>
        </pc:spChg>
        <pc:spChg chg="mod">
          <ac:chgData name="Faye Elliott" userId="748fb7c5-a31a-41e7-94ea-36ec3a3d7564" providerId="ADAL" clId="{D2C122F5-A89B-4B3F-94AD-5A6958060B95}" dt="2024-03-11T14:04:32.799" v="1919" actId="255"/>
          <ac:spMkLst>
            <pc:docMk/>
            <pc:sldMk cId="3810403881" sldId="262"/>
            <ac:spMk id="28" creationId="{AA11A590-D7E8-C616-B2E5-79BC47E199E4}"/>
          </ac:spMkLst>
        </pc:spChg>
        <pc:spChg chg="mod">
          <ac:chgData name="Faye Elliott" userId="748fb7c5-a31a-41e7-94ea-36ec3a3d7564" providerId="ADAL" clId="{D2C122F5-A89B-4B3F-94AD-5A6958060B95}" dt="2024-03-11T14:04:26.186" v="1918" actId="255"/>
          <ac:spMkLst>
            <pc:docMk/>
            <pc:sldMk cId="3810403881" sldId="262"/>
            <ac:spMk id="29" creationId="{AF676100-E837-E6A0-ADE0-471DCD34D71D}"/>
          </ac:spMkLst>
        </pc:spChg>
        <pc:spChg chg="mod">
          <ac:chgData name="Faye Elliott" userId="748fb7c5-a31a-41e7-94ea-36ec3a3d7564" providerId="ADAL" clId="{D2C122F5-A89B-4B3F-94AD-5A6958060B95}" dt="2024-03-11T14:05:39.655" v="1932" actId="1035"/>
          <ac:spMkLst>
            <pc:docMk/>
            <pc:sldMk cId="3810403881" sldId="262"/>
            <ac:spMk id="30" creationId="{14F990D4-D481-69A3-1810-A20F4E572ADA}"/>
          </ac:spMkLst>
        </pc:spChg>
        <pc:spChg chg="mod">
          <ac:chgData name="Faye Elliott" userId="748fb7c5-a31a-41e7-94ea-36ec3a3d7564" providerId="ADAL" clId="{D2C122F5-A89B-4B3F-94AD-5A6958060B95}" dt="2024-03-11T14:05:39.655" v="1932" actId="1035"/>
          <ac:spMkLst>
            <pc:docMk/>
            <pc:sldMk cId="3810403881" sldId="262"/>
            <ac:spMk id="31" creationId="{A8F38842-917E-70E0-43E5-0A8CC2B6270C}"/>
          </ac:spMkLst>
        </pc:spChg>
        <pc:spChg chg="mod">
          <ac:chgData name="Faye Elliott" userId="748fb7c5-a31a-41e7-94ea-36ec3a3d7564" providerId="ADAL" clId="{D2C122F5-A89B-4B3F-94AD-5A6958060B95}" dt="2024-03-11T13:59:38.757" v="1828" actId="1076"/>
          <ac:spMkLst>
            <pc:docMk/>
            <pc:sldMk cId="3810403881" sldId="262"/>
            <ac:spMk id="34" creationId="{83E2F603-3E89-0C7C-006A-27BBE9726A73}"/>
          </ac:spMkLst>
        </pc:spChg>
        <pc:spChg chg="mod">
          <ac:chgData name="Faye Elliott" userId="748fb7c5-a31a-41e7-94ea-36ec3a3d7564" providerId="ADAL" clId="{D2C122F5-A89B-4B3F-94AD-5A6958060B95}" dt="2024-03-11T14:05:50.500" v="1933" actId="1076"/>
          <ac:spMkLst>
            <pc:docMk/>
            <pc:sldMk cId="3810403881" sldId="262"/>
            <ac:spMk id="35" creationId="{CFA148F1-D8E1-83CB-9947-D54A5AF4775A}"/>
          </ac:spMkLst>
        </pc:spChg>
        <pc:spChg chg="mod">
          <ac:chgData name="Faye Elliott" userId="748fb7c5-a31a-41e7-94ea-36ec3a3d7564" providerId="ADAL" clId="{D2C122F5-A89B-4B3F-94AD-5A6958060B95}" dt="2024-03-11T14:05:39.655" v="1932" actId="1035"/>
          <ac:spMkLst>
            <pc:docMk/>
            <pc:sldMk cId="3810403881" sldId="262"/>
            <ac:spMk id="36" creationId="{C6AF848E-B27F-D216-82DD-F696ACB0BEFA}"/>
          </ac:spMkLst>
        </pc:spChg>
        <pc:spChg chg="mod">
          <ac:chgData name="Faye Elliott" userId="748fb7c5-a31a-41e7-94ea-36ec3a3d7564" providerId="ADAL" clId="{D2C122F5-A89B-4B3F-94AD-5A6958060B95}" dt="2024-03-11T14:06:03.120" v="1934" actId="255"/>
          <ac:spMkLst>
            <pc:docMk/>
            <pc:sldMk cId="3810403881" sldId="262"/>
            <ac:spMk id="37" creationId="{0816DAD9-5839-647F-A301-A89DABF70CAC}"/>
          </ac:spMkLst>
        </pc:spChg>
        <pc:spChg chg="mod">
          <ac:chgData name="Faye Elliott" userId="748fb7c5-a31a-41e7-94ea-36ec3a3d7564" providerId="ADAL" clId="{D2C122F5-A89B-4B3F-94AD-5A6958060B95}" dt="2024-03-11T14:05:39.655" v="1932" actId="1035"/>
          <ac:spMkLst>
            <pc:docMk/>
            <pc:sldMk cId="3810403881" sldId="262"/>
            <ac:spMk id="38" creationId="{02FD11AC-C195-1B77-1107-7711625F643D}"/>
          </ac:spMkLst>
        </pc:spChg>
        <pc:spChg chg="mod">
          <ac:chgData name="Faye Elliott" userId="748fb7c5-a31a-41e7-94ea-36ec3a3d7564" providerId="ADAL" clId="{D2C122F5-A89B-4B3F-94AD-5A6958060B95}" dt="2024-03-11T14:05:39.655" v="1932" actId="1035"/>
          <ac:spMkLst>
            <pc:docMk/>
            <pc:sldMk cId="3810403881" sldId="262"/>
            <ac:spMk id="39" creationId="{9066B6AA-4844-7244-E183-C43BB1D5E3ED}"/>
          </ac:spMkLst>
        </pc:spChg>
        <pc:spChg chg="del">
          <ac:chgData name="Faye Elliott" userId="748fb7c5-a31a-41e7-94ea-36ec3a3d7564" providerId="ADAL" clId="{D2C122F5-A89B-4B3F-94AD-5A6958060B95}" dt="2024-03-11T13:59:45.886" v="1829" actId="478"/>
          <ac:spMkLst>
            <pc:docMk/>
            <pc:sldMk cId="3810403881" sldId="262"/>
            <ac:spMk id="40" creationId="{0CB067F6-E83F-7A07-4C12-219AF23FFC59}"/>
          </ac:spMkLst>
        </pc:spChg>
        <pc:spChg chg="mod">
          <ac:chgData name="Faye Elliott" userId="748fb7c5-a31a-41e7-94ea-36ec3a3d7564" providerId="ADAL" clId="{D2C122F5-A89B-4B3F-94AD-5A6958060B95}" dt="2024-03-11T14:05:39.655" v="1932" actId="1035"/>
          <ac:spMkLst>
            <pc:docMk/>
            <pc:sldMk cId="3810403881" sldId="262"/>
            <ac:spMk id="42" creationId="{62D3D6E9-848A-3FE5-BD95-A7CC42E22D44}"/>
          </ac:spMkLst>
        </pc:spChg>
        <pc:spChg chg="mod">
          <ac:chgData name="Faye Elliott" userId="748fb7c5-a31a-41e7-94ea-36ec3a3d7564" providerId="ADAL" clId="{D2C122F5-A89B-4B3F-94AD-5A6958060B95}" dt="2024-05-21T10:44:01.851" v="3543" actId="113"/>
          <ac:spMkLst>
            <pc:docMk/>
            <pc:sldMk cId="3810403881" sldId="262"/>
            <ac:spMk id="43" creationId="{174078DE-AA75-A039-628A-5EEB7D443945}"/>
          </ac:spMkLst>
        </pc:spChg>
        <pc:spChg chg="mod">
          <ac:chgData name="Faye Elliott" userId="748fb7c5-a31a-41e7-94ea-36ec3a3d7564" providerId="ADAL" clId="{D2C122F5-A89B-4B3F-94AD-5A6958060B95}" dt="2024-03-11T14:05:39.655" v="1932" actId="1035"/>
          <ac:spMkLst>
            <pc:docMk/>
            <pc:sldMk cId="3810403881" sldId="262"/>
            <ac:spMk id="44" creationId="{38547F9C-C46F-EAA7-D3FD-BD05FFAFF9D4}"/>
          </ac:spMkLst>
        </pc:spChg>
        <pc:spChg chg="mod">
          <ac:chgData name="Faye Elliott" userId="748fb7c5-a31a-41e7-94ea-36ec3a3d7564" providerId="ADAL" clId="{D2C122F5-A89B-4B3F-94AD-5A6958060B95}" dt="2024-03-11T14:05:33.835" v="1927" actId="1076"/>
          <ac:spMkLst>
            <pc:docMk/>
            <pc:sldMk cId="3810403881" sldId="262"/>
            <ac:spMk id="45" creationId="{03394B2B-2E43-68BA-E165-981AC52278FB}"/>
          </ac:spMkLst>
        </pc:spChg>
        <pc:grpChg chg="mod">
          <ac:chgData name="Faye Elliott" userId="748fb7c5-a31a-41e7-94ea-36ec3a3d7564" providerId="ADAL" clId="{D2C122F5-A89B-4B3F-94AD-5A6958060B95}" dt="2024-03-11T14:05:39.655" v="1932" actId="1035"/>
          <ac:grpSpMkLst>
            <pc:docMk/>
            <pc:sldMk cId="3810403881" sldId="262"/>
            <ac:grpSpMk id="2" creationId="{261786A9-6F88-44A4-6DB4-071FE28BD538}"/>
          </ac:grpSpMkLst>
        </pc:grpChg>
        <pc:grpChg chg="mod">
          <ac:chgData name="Faye Elliott" userId="748fb7c5-a31a-41e7-94ea-36ec3a3d7564" providerId="ADAL" clId="{D2C122F5-A89B-4B3F-94AD-5A6958060B95}" dt="2024-03-11T14:05:39.655" v="1932" actId="1035"/>
          <ac:grpSpMkLst>
            <pc:docMk/>
            <pc:sldMk cId="3810403881" sldId="262"/>
            <ac:grpSpMk id="22" creationId="{EBA9252F-6327-E6C7-5BDA-1676301358F9}"/>
          </ac:grpSpMkLst>
        </pc:grpChg>
        <pc:grpChg chg="mod">
          <ac:chgData name="Faye Elliott" userId="748fb7c5-a31a-41e7-94ea-36ec3a3d7564" providerId="ADAL" clId="{D2C122F5-A89B-4B3F-94AD-5A6958060B95}" dt="2024-03-11T14:05:39.655" v="1932" actId="1035"/>
          <ac:grpSpMkLst>
            <pc:docMk/>
            <pc:sldMk cId="3810403881" sldId="262"/>
            <ac:grpSpMk id="27" creationId="{9986DC2E-8DB3-ECEE-A53A-E4C50D0B720D}"/>
          </ac:grpSpMkLst>
        </pc:grpChg>
        <pc:grpChg chg="mod">
          <ac:chgData name="Faye Elliott" userId="748fb7c5-a31a-41e7-94ea-36ec3a3d7564" providerId="ADAL" clId="{D2C122F5-A89B-4B3F-94AD-5A6958060B95}" dt="2024-03-11T14:05:39.655" v="1932" actId="1035"/>
          <ac:grpSpMkLst>
            <pc:docMk/>
            <pc:sldMk cId="3810403881" sldId="262"/>
            <ac:grpSpMk id="32" creationId="{A5A79E46-0D0D-D9A1-EDE8-D6C658AE6B1F}"/>
          </ac:grpSpMkLst>
        </pc:grpChg>
        <pc:picChg chg="mod">
          <ac:chgData name="Faye Elliott" userId="748fb7c5-a31a-41e7-94ea-36ec3a3d7564" providerId="ADAL" clId="{D2C122F5-A89B-4B3F-94AD-5A6958060B95}" dt="2024-03-13T09:36:37.194" v="3486" actId="1076"/>
          <ac:picMkLst>
            <pc:docMk/>
            <pc:sldMk cId="3810403881" sldId="262"/>
            <ac:picMk id="3" creationId="{A350CFF8-653A-6C2F-12FB-75A38E2D03AE}"/>
          </ac:picMkLst>
        </pc:picChg>
        <pc:picChg chg="mod">
          <ac:chgData name="Faye Elliott" userId="748fb7c5-a31a-41e7-94ea-36ec3a3d7564" providerId="ADAL" clId="{D2C122F5-A89B-4B3F-94AD-5A6958060B95}" dt="2024-03-11T14:03:19.958" v="1905" actId="14826"/>
          <ac:picMkLst>
            <pc:docMk/>
            <pc:sldMk cId="3810403881" sldId="262"/>
            <ac:picMk id="4" creationId="{D4C11D95-E751-2B1C-B211-5EDC98CC4A55}"/>
          </ac:picMkLst>
        </pc:picChg>
        <pc:picChg chg="mod">
          <ac:chgData name="Faye Elliott" userId="748fb7c5-a31a-41e7-94ea-36ec3a3d7564" providerId="ADAL" clId="{D2C122F5-A89B-4B3F-94AD-5A6958060B95}" dt="2024-03-11T14:03:19.958" v="1905" actId="14826"/>
          <ac:picMkLst>
            <pc:docMk/>
            <pc:sldMk cId="3810403881" sldId="262"/>
            <ac:picMk id="5" creationId="{99C8D907-2CA9-6C70-36D5-3298E8C80692}"/>
          </ac:picMkLst>
        </pc:picChg>
        <pc:picChg chg="mod">
          <ac:chgData name="Faye Elliott" userId="748fb7c5-a31a-41e7-94ea-36ec3a3d7564" providerId="ADAL" clId="{D2C122F5-A89B-4B3F-94AD-5A6958060B95}" dt="2024-03-11T14:03:19.958" v="1905" actId="14826"/>
          <ac:picMkLst>
            <pc:docMk/>
            <pc:sldMk cId="3810403881" sldId="262"/>
            <ac:picMk id="6" creationId="{18D3A982-3543-43FA-5D14-0CDA331B8AF8}"/>
          </ac:picMkLst>
        </pc:picChg>
        <pc:picChg chg="mod">
          <ac:chgData name="Faye Elliott" userId="748fb7c5-a31a-41e7-94ea-36ec3a3d7564" providerId="ADAL" clId="{D2C122F5-A89B-4B3F-94AD-5A6958060B95}" dt="2024-03-11T14:05:39.655" v="1932" actId="1035"/>
          <ac:picMkLst>
            <pc:docMk/>
            <pc:sldMk cId="3810403881" sldId="262"/>
            <ac:picMk id="8" creationId="{B668D631-2F29-FD73-FD8C-6C23C970B0B8}"/>
          </ac:picMkLst>
        </pc:picChg>
        <pc:picChg chg="mod">
          <ac:chgData name="Faye Elliott" userId="748fb7c5-a31a-41e7-94ea-36ec3a3d7564" providerId="ADAL" clId="{D2C122F5-A89B-4B3F-94AD-5A6958060B95}" dt="2024-03-11T14:05:39.655" v="1932" actId="1035"/>
          <ac:picMkLst>
            <pc:docMk/>
            <pc:sldMk cId="3810403881" sldId="262"/>
            <ac:picMk id="9" creationId="{0116787A-5083-8FC9-3D83-102F219593E5}"/>
          </ac:picMkLst>
        </pc:picChg>
        <pc:picChg chg="mod">
          <ac:chgData name="Faye Elliott" userId="748fb7c5-a31a-41e7-94ea-36ec3a3d7564" providerId="ADAL" clId="{D2C122F5-A89B-4B3F-94AD-5A6958060B95}" dt="2024-03-11T14:05:39.655" v="1932" actId="1035"/>
          <ac:picMkLst>
            <pc:docMk/>
            <pc:sldMk cId="3810403881" sldId="262"/>
            <ac:picMk id="10" creationId="{8011FFEE-9FBA-5AFA-561C-7C1252520C19}"/>
          </ac:picMkLst>
        </pc:picChg>
        <pc:picChg chg="mod">
          <ac:chgData name="Faye Elliott" userId="748fb7c5-a31a-41e7-94ea-36ec3a3d7564" providerId="ADAL" clId="{D2C122F5-A89B-4B3F-94AD-5A6958060B95}" dt="2024-03-11T14:05:39.655" v="1932" actId="1035"/>
          <ac:picMkLst>
            <pc:docMk/>
            <pc:sldMk cId="3810403881" sldId="262"/>
            <ac:picMk id="19" creationId="{7C1B39C3-D79C-A48A-758D-2052474622E0}"/>
          </ac:picMkLst>
        </pc:picChg>
        <pc:picChg chg="mod">
          <ac:chgData name="Faye Elliott" userId="748fb7c5-a31a-41e7-94ea-36ec3a3d7564" providerId="ADAL" clId="{D2C122F5-A89B-4B3F-94AD-5A6958060B95}" dt="2024-03-11T14:05:39.655" v="1932" actId="1035"/>
          <ac:picMkLst>
            <pc:docMk/>
            <pc:sldMk cId="3810403881" sldId="262"/>
            <ac:picMk id="41" creationId="{9A4C273B-4995-0B7A-75E0-09363DD6E3CE}"/>
          </ac:picMkLst>
        </pc:picChg>
      </pc:sldChg>
      <pc:sldChg chg="addSp delSp modSp mod">
        <pc:chgData name="Faye Elliott" userId="748fb7c5-a31a-41e7-94ea-36ec3a3d7564" providerId="ADAL" clId="{D2C122F5-A89B-4B3F-94AD-5A6958060B95}" dt="2024-04-10T12:31:12.658" v="3541" actId="207"/>
        <pc:sldMkLst>
          <pc:docMk/>
          <pc:sldMk cId="4014194072" sldId="263"/>
        </pc:sldMkLst>
        <pc:spChg chg="del">
          <ac:chgData name="Faye Elliott" userId="748fb7c5-a31a-41e7-94ea-36ec3a3d7564" providerId="ADAL" clId="{D2C122F5-A89B-4B3F-94AD-5A6958060B95}" dt="2024-02-12T12:58:37.160" v="26" actId="478"/>
          <ac:spMkLst>
            <pc:docMk/>
            <pc:sldMk cId="4014194072" sldId="263"/>
            <ac:spMk id="2" creationId="{47ADA144-68B9-C671-D7B6-9C2D1BEF1BFD}"/>
          </ac:spMkLst>
        </pc:spChg>
        <pc:spChg chg="add mod">
          <ac:chgData name="Faye Elliott" userId="748fb7c5-a31a-41e7-94ea-36ec3a3d7564" providerId="ADAL" clId="{D2C122F5-A89B-4B3F-94AD-5A6958060B95}" dt="2024-02-27T10:08:05.752" v="864" actId="313"/>
          <ac:spMkLst>
            <pc:docMk/>
            <pc:sldMk cId="4014194072" sldId="263"/>
            <ac:spMk id="3" creationId="{71A630EC-F950-4F6F-D675-BDA8DC9AC8A8}"/>
          </ac:spMkLst>
        </pc:spChg>
        <pc:spChg chg="del">
          <ac:chgData name="Faye Elliott" userId="748fb7c5-a31a-41e7-94ea-36ec3a3d7564" providerId="ADAL" clId="{D2C122F5-A89B-4B3F-94AD-5A6958060B95}" dt="2024-02-12T12:58:42.709" v="29" actId="478"/>
          <ac:spMkLst>
            <pc:docMk/>
            <pc:sldMk cId="4014194072" sldId="263"/>
            <ac:spMk id="3" creationId="{944B3FA0-FE41-3872-D1FF-92015116AD57}"/>
          </ac:spMkLst>
        </pc:spChg>
        <pc:spChg chg="del">
          <ac:chgData name="Faye Elliott" userId="748fb7c5-a31a-41e7-94ea-36ec3a3d7564" providerId="ADAL" clId="{D2C122F5-A89B-4B3F-94AD-5A6958060B95}" dt="2024-02-12T12:58:38.777" v="27" actId="478"/>
          <ac:spMkLst>
            <pc:docMk/>
            <pc:sldMk cId="4014194072" sldId="263"/>
            <ac:spMk id="4" creationId="{DD003CB7-F8E3-70C4-F592-37F8288FC319}"/>
          </ac:spMkLst>
        </pc:spChg>
        <pc:spChg chg="del">
          <ac:chgData name="Faye Elliott" userId="748fb7c5-a31a-41e7-94ea-36ec3a3d7564" providerId="ADAL" clId="{D2C122F5-A89B-4B3F-94AD-5A6958060B95}" dt="2024-02-12T12:58:33.530" v="24" actId="478"/>
          <ac:spMkLst>
            <pc:docMk/>
            <pc:sldMk cId="4014194072" sldId="263"/>
            <ac:spMk id="5" creationId="{54ACB5C9-E260-C139-4982-8C116BA260BF}"/>
          </ac:spMkLst>
        </pc:spChg>
        <pc:spChg chg="add mod">
          <ac:chgData name="Faye Elliott" userId="748fb7c5-a31a-41e7-94ea-36ec3a3d7564" providerId="ADAL" clId="{D2C122F5-A89B-4B3F-94AD-5A6958060B95}" dt="2024-02-27T10:07:18.890" v="857" actId="113"/>
          <ac:spMkLst>
            <pc:docMk/>
            <pc:sldMk cId="4014194072" sldId="263"/>
            <ac:spMk id="5" creationId="{D6406191-80A7-FFD6-A3DF-5551FA0258E5}"/>
          </ac:spMkLst>
        </pc:spChg>
        <pc:spChg chg="mod">
          <ac:chgData name="Faye Elliott" userId="748fb7c5-a31a-41e7-94ea-36ec3a3d7564" providerId="ADAL" clId="{D2C122F5-A89B-4B3F-94AD-5A6958060B95}" dt="2024-02-12T13:14:55.862" v="598" actId="207"/>
          <ac:spMkLst>
            <pc:docMk/>
            <pc:sldMk cId="4014194072" sldId="263"/>
            <ac:spMk id="6" creationId="{ECDAB510-9B02-5CE3-1536-FC6F77B57278}"/>
          </ac:spMkLst>
        </pc:spChg>
        <pc:spChg chg="del">
          <ac:chgData name="Faye Elliott" userId="748fb7c5-a31a-41e7-94ea-36ec3a3d7564" providerId="ADAL" clId="{D2C122F5-A89B-4B3F-94AD-5A6958060B95}" dt="2024-02-12T12:58:40.995" v="28" actId="478"/>
          <ac:spMkLst>
            <pc:docMk/>
            <pc:sldMk cId="4014194072" sldId="263"/>
            <ac:spMk id="7" creationId="{35C5746E-81D4-0545-6530-E600B544381D}"/>
          </ac:spMkLst>
        </pc:spChg>
        <pc:spChg chg="del mod">
          <ac:chgData name="Faye Elliott" userId="748fb7c5-a31a-41e7-94ea-36ec3a3d7564" providerId="ADAL" clId="{D2C122F5-A89B-4B3F-94AD-5A6958060B95}" dt="2024-02-12T12:58:31.378" v="23" actId="478"/>
          <ac:spMkLst>
            <pc:docMk/>
            <pc:sldMk cId="4014194072" sldId="263"/>
            <ac:spMk id="8" creationId="{45BE6354-446C-F2E0-6C9A-88041892D505}"/>
          </ac:spMkLst>
        </pc:spChg>
        <pc:spChg chg="del">
          <ac:chgData name="Faye Elliott" userId="748fb7c5-a31a-41e7-94ea-36ec3a3d7564" providerId="ADAL" clId="{D2C122F5-A89B-4B3F-94AD-5A6958060B95}" dt="2024-02-12T12:58:35.322" v="25" actId="478"/>
          <ac:spMkLst>
            <pc:docMk/>
            <pc:sldMk cId="4014194072" sldId="263"/>
            <ac:spMk id="9" creationId="{F9D8F96A-34FE-3109-FDD2-DFBDC2FA33E4}"/>
          </ac:spMkLst>
        </pc:spChg>
        <pc:spChg chg="add mod">
          <ac:chgData name="Faye Elliott" userId="748fb7c5-a31a-41e7-94ea-36ec3a3d7564" providerId="ADAL" clId="{D2C122F5-A89B-4B3F-94AD-5A6958060B95}" dt="2024-02-27T10:05:11.891" v="807" actId="1076"/>
          <ac:spMkLst>
            <pc:docMk/>
            <pc:sldMk cId="4014194072" sldId="263"/>
            <ac:spMk id="10" creationId="{C325B578-31FA-2EC3-0B35-D4DBB991DA92}"/>
          </ac:spMkLst>
        </pc:spChg>
        <pc:spChg chg="mod">
          <ac:chgData name="Faye Elliott" userId="748fb7c5-a31a-41e7-94ea-36ec3a3d7564" providerId="ADAL" clId="{D2C122F5-A89B-4B3F-94AD-5A6958060B95}" dt="2024-03-04T12:40:32.998" v="888" actId="1076"/>
          <ac:spMkLst>
            <pc:docMk/>
            <pc:sldMk cId="4014194072" sldId="263"/>
            <ac:spMk id="12" creationId="{0A50F99E-4352-3CD9-9A93-B52CF850D971}"/>
          </ac:spMkLst>
        </pc:spChg>
        <pc:spChg chg="add mod">
          <ac:chgData name="Faye Elliott" userId="748fb7c5-a31a-41e7-94ea-36ec3a3d7564" providerId="ADAL" clId="{D2C122F5-A89B-4B3F-94AD-5A6958060B95}" dt="2024-02-15T11:03:44.222" v="620" actId="14100"/>
          <ac:spMkLst>
            <pc:docMk/>
            <pc:sldMk cId="4014194072" sldId="263"/>
            <ac:spMk id="13" creationId="{77A96F30-B4B9-AABE-B778-982E091EE285}"/>
          </ac:spMkLst>
        </pc:spChg>
        <pc:spChg chg="add mod">
          <ac:chgData name="Faye Elliott" userId="748fb7c5-a31a-41e7-94ea-36ec3a3d7564" providerId="ADAL" clId="{D2C122F5-A89B-4B3F-94AD-5A6958060B95}" dt="2024-04-10T12:31:12.658" v="3541" actId="207"/>
          <ac:spMkLst>
            <pc:docMk/>
            <pc:sldMk cId="4014194072" sldId="263"/>
            <ac:spMk id="15" creationId="{948B1B4C-B51E-8488-65A2-E09897D68712}"/>
          </ac:spMkLst>
        </pc:spChg>
        <pc:spChg chg="add mod">
          <ac:chgData name="Faye Elliott" userId="748fb7c5-a31a-41e7-94ea-36ec3a3d7564" providerId="ADAL" clId="{D2C122F5-A89B-4B3F-94AD-5A6958060B95}" dt="2024-04-10T12:30:43.203" v="3540" actId="113"/>
          <ac:spMkLst>
            <pc:docMk/>
            <pc:sldMk cId="4014194072" sldId="263"/>
            <ac:spMk id="17" creationId="{10FD2913-1B08-4DEC-0659-70FA011470C3}"/>
          </ac:spMkLst>
        </pc:spChg>
        <pc:spChg chg="add mod">
          <ac:chgData name="Faye Elliott" userId="748fb7c5-a31a-41e7-94ea-36ec3a3d7564" providerId="ADAL" clId="{D2C122F5-A89B-4B3F-94AD-5A6958060B95}" dt="2024-02-15T11:04:20.521" v="629" actId="255"/>
          <ac:spMkLst>
            <pc:docMk/>
            <pc:sldMk cId="4014194072" sldId="263"/>
            <ac:spMk id="19" creationId="{99131A16-944D-8B3E-6B91-78B0980350A2}"/>
          </ac:spMkLst>
        </pc:spChg>
      </pc:sldChg>
      <pc:sldChg chg="addSp delSp modSp mod">
        <pc:chgData name="Faye Elliott" userId="748fb7c5-a31a-41e7-94ea-36ec3a3d7564" providerId="ADAL" clId="{D2C122F5-A89B-4B3F-94AD-5A6958060B95}" dt="2024-04-10T12:31:53.156" v="3542" actId="6549"/>
        <pc:sldMkLst>
          <pc:docMk/>
          <pc:sldMk cId="2306156722" sldId="264"/>
        </pc:sldMkLst>
        <pc:spChg chg="mod">
          <ac:chgData name="Faye Elliott" userId="748fb7c5-a31a-41e7-94ea-36ec3a3d7564" providerId="ADAL" clId="{D2C122F5-A89B-4B3F-94AD-5A6958060B95}" dt="2024-04-10T12:31:53.156" v="3542" actId="6549"/>
          <ac:spMkLst>
            <pc:docMk/>
            <pc:sldMk cId="2306156722" sldId="264"/>
            <ac:spMk id="2" creationId="{9A257201-2A6A-E3E5-6903-AADDC8FC41BA}"/>
          </ac:spMkLst>
        </pc:spChg>
        <pc:spChg chg="mod">
          <ac:chgData name="Faye Elliott" userId="748fb7c5-a31a-41e7-94ea-36ec3a3d7564" providerId="ADAL" clId="{D2C122F5-A89B-4B3F-94AD-5A6958060B95}" dt="2024-03-11T14:32:38.927" v="3029" actId="14100"/>
          <ac:spMkLst>
            <pc:docMk/>
            <pc:sldMk cId="2306156722" sldId="264"/>
            <ac:spMk id="3" creationId="{999953DE-72F1-A202-05AC-7D0843F87630}"/>
          </ac:spMkLst>
        </pc:spChg>
        <pc:spChg chg="mod">
          <ac:chgData name="Faye Elliott" userId="748fb7c5-a31a-41e7-94ea-36ec3a3d7564" providerId="ADAL" clId="{D2C122F5-A89B-4B3F-94AD-5A6958060B95}" dt="2024-04-10T11:57:47.908" v="3539" actId="14100"/>
          <ac:spMkLst>
            <pc:docMk/>
            <pc:sldMk cId="2306156722" sldId="264"/>
            <ac:spMk id="4" creationId="{71E28301-7F36-1B51-8502-393B12D01349}"/>
          </ac:spMkLst>
        </pc:spChg>
        <pc:picChg chg="mod">
          <ac:chgData name="Faye Elliott" userId="748fb7c5-a31a-41e7-94ea-36ec3a3d7564" providerId="ADAL" clId="{D2C122F5-A89B-4B3F-94AD-5A6958060B95}" dt="2024-03-11T14:30:39.378" v="2852" actId="1076"/>
          <ac:picMkLst>
            <pc:docMk/>
            <pc:sldMk cId="2306156722" sldId="264"/>
            <ac:picMk id="5" creationId="{48353E05-A934-9CB6-F4FA-EAAAD661F5F2}"/>
          </ac:picMkLst>
        </pc:picChg>
        <pc:picChg chg="mod">
          <ac:chgData name="Faye Elliott" userId="748fb7c5-a31a-41e7-94ea-36ec3a3d7564" providerId="ADAL" clId="{D2C122F5-A89B-4B3F-94AD-5A6958060B95}" dt="2024-03-11T14:32:47.963" v="3031" actId="1076"/>
          <ac:picMkLst>
            <pc:docMk/>
            <pc:sldMk cId="2306156722" sldId="264"/>
            <ac:picMk id="6" creationId="{D2ED25C3-7A80-2DE6-40DF-0C4F16C6F8CA}"/>
          </ac:picMkLst>
        </pc:picChg>
        <pc:picChg chg="del mod">
          <ac:chgData name="Faye Elliott" userId="748fb7c5-a31a-41e7-94ea-36ec3a3d7564" providerId="ADAL" clId="{D2C122F5-A89B-4B3F-94AD-5A6958060B95}" dt="2024-03-11T14:30:35.961" v="2851" actId="478"/>
          <ac:picMkLst>
            <pc:docMk/>
            <pc:sldMk cId="2306156722" sldId="264"/>
            <ac:picMk id="7" creationId="{C36C3E97-1273-FF22-6584-9D0212C5018E}"/>
          </ac:picMkLst>
        </pc:picChg>
        <pc:picChg chg="add mod">
          <ac:chgData name="Faye Elliott" userId="748fb7c5-a31a-41e7-94ea-36ec3a3d7564" providerId="ADAL" clId="{D2C122F5-A89B-4B3F-94AD-5A6958060B95}" dt="2024-03-11T14:32:42.887" v="3030" actId="1076"/>
          <ac:picMkLst>
            <pc:docMk/>
            <pc:sldMk cId="2306156722" sldId="264"/>
            <ac:picMk id="9" creationId="{6B73C273-9F52-65A6-D4F6-F4FF75B591EF}"/>
          </ac:picMkLst>
        </pc:picChg>
      </pc:sldChg>
      <pc:sldChg chg="addSp modSp mod">
        <pc:chgData name="Faye Elliott" userId="748fb7c5-a31a-41e7-94ea-36ec3a3d7564" providerId="ADAL" clId="{D2C122F5-A89B-4B3F-94AD-5A6958060B95}" dt="2024-04-10T11:55:56.939" v="3531" actId="1076"/>
        <pc:sldMkLst>
          <pc:docMk/>
          <pc:sldMk cId="1761792961" sldId="336"/>
        </pc:sldMkLst>
        <pc:spChg chg="mod">
          <ac:chgData name="Faye Elliott" userId="748fb7c5-a31a-41e7-94ea-36ec3a3d7564" providerId="ADAL" clId="{D2C122F5-A89B-4B3F-94AD-5A6958060B95}" dt="2024-04-10T11:54:58.775" v="3526" actId="14100"/>
          <ac:spMkLst>
            <pc:docMk/>
            <pc:sldMk cId="1761792961" sldId="336"/>
            <ac:spMk id="3" creationId="{625F3390-1A90-10BD-9B96-0D685CD86404}"/>
          </ac:spMkLst>
        </pc:spChg>
        <pc:spChg chg="mod">
          <ac:chgData name="Faye Elliott" userId="748fb7c5-a31a-41e7-94ea-36ec3a3d7564" providerId="ADAL" clId="{D2C122F5-A89B-4B3F-94AD-5A6958060B95}" dt="2024-04-10T11:55:21.086" v="3528" actId="20577"/>
          <ac:spMkLst>
            <pc:docMk/>
            <pc:sldMk cId="1761792961" sldId="336"/>
            <ac:spMk id="4" creationId="{B270FF3B-F7E2-9C1C-A323-8F3F62553A8E}"/>
          </ac:spMkLst>
        </pc:spChg>
        <pc:spChg chg="mod">
          <ac:chgData name="Faye Elliott" userId="748fb7c5-a31a-41e7-94ea-36ec3a3d7564" providerId="ADAL" clId="{D2C122F5-A89B-4B3F-94AD-5A6958060B95}" dt="2024-04-10T11:54:56.620" v="3525" actId="14100"/>
          <ac:spMkLst>
            <pc:docMk/>
            <pc:sldMk cId="1761792961" sldId="336"/>
            <ac:spMk id="8" creationId="{5D4299D5-5F89-26A4-C1B0-35E2C9F2365F}"/>
          </ac:spMkLst>
        </pc:spChg>
        <pc:picChg chg="mod">
          <ac:chgData name="Faye Elliott" userId="748fb7c5-a31a-41e7-94ea-36ec3a3d7564" providerId="ADAL" clId="{D2C122F5-A89B-4B3F-94AD-5A6958060B95}" dt="2024-02-16T12:28:37.875" v="694" actId="1076"/>
          <ac:picMkLst>
            <pc:docMk/>
            <pc:sldMk cId="1761792961" sldId="336"/>
            <ac:picMk id="5" creationId="{79424F74-95B2-6876-7045-53AAE6323CAC}"/>
          </ac:picMkLst>
        </pc:picChg>
        <pc:picChg chg="mod">
          <ac:chgData name="Faye Elliott" userId="748fb7c5-a31a-41e7-94ea-36ec3a3d7564" providerId="ADAL" clId="{D2C122F5-A89B-4B3F-94AD-5A6958060B95}" dt="2024-02-16T12:28:33.008" v="693" actId="1076"/>
          <ac:picMkLst>
            <pc:docMk/>
            <pc:sldMk cId="1761792961" sldId="336"/>
            <ac:picMk id="6" creationId="{5DFF7DE8-2A4E-E708-CB00-C4065D714EB6}"/>
          </ac:picMkLst>
        </pc:picChg>
        <pc:picChg chg="mod">
          <ac:chgData name="Faye Elliott" userId="748fb7c5-a31a-41e7-94ea-36ec3a3d7564" providerId="ADAL" clId="{D2C122F5-A89B-4B3F-94AD-5A6958060B95}" dt="2024-04-10T11:55:54.192" v="3530" actId="1076"/>
          <ac:picMkLst>
            <pc:docMk/>
            <pc:sldMk cId="1761792961" sldId="336"/>
            <ac:picMk id="7" creationId="{177CC64E-D1D0-CF7C-3E3B-0FF8978318E9}"/>
          </ac:picMkLst>
        </pc:picChg>
        <pc:picChg chg="add mod">
          <ac:chgData name="Faye Elliott" userId="748fb7c5-a31a-41e7-94ea-36ec3a3d7564" providerId="ADAL" clId="{D2C122F5-A89B-4B3F-94AD-5A6958060B95}" dt="2024-04-10T11:55:56.939" v="3531" actId="1076"/>
          <ac:picMkLst>
            <pc:docMk/>
            <pc:sldMk cId="1761792961" sldId="336"/>
            <ac:picMk id="10" creationId="{863053C2-3445-D7DE-4CC2-C59882517BFE}"/>
          </ac:picMkLst>
        </pc:picChg>
      </pc:sldChg>
      <pc:sldChg chg="modSp mod">
        <pc:chgData name="Faye Elliott" userId="748fb7c5-a31a-41e7-94ea-36ec3a3d7564" providerId="ADAL" clId="{D2C122F5-A89B-4B3F-94AD-5A6958060B95}" dt="2024-04-10T11:56:36.210" v="3532" actId="1076"/>
        <pc:sldMkLst>
          <pc:docMk/>
          <pc:sldMk cId="1152960185" sldId="337"/>
        </pc:sldMkLst>
        <pc:picChg chg="mod">
          <ac:chgData name="Faye Elliott" userId="748fb7c5-a31a-41e7-94ea-36ec3a3d7564" providerId="ADAL" clId="{D2C122F5-A89B-4B3F-94AD-5A6958060B95}" dt="2024-04-10T11:56:36.210" v="3532" actId="1076"/>
          <ac:picMkLst>
            <pc:docMk/>
            <pc:sldMk cId="1152960185" sldId="337"/>
            <ac:picMk id="5" creationId="{ECA76B24-44B6-43EE-3841-5398EABE4D32}"/>
          </ac:picMkLst>
        </pc:picChg>
        <pc:picChg chg="mod">
          <ac:chgData name="Faye Elliott" userId="748fb7c5-a31a-41e7-94ea-36ec3a3d7564" providerId="ADAL" clId="{D2C122F5-A89B-4B3F-94AD-5A6958060B95}" dt="2024-04-10T11:56:36.210" v="3532" actId="1076"/>
          <ac:picMkLst>
            <pc:docMk/>
            <pc:sldMk cId="1152960185" sldId="337"/>
            <ac:picMk id="6" creationId="{D92BB228-BC91-18E2-DCCE-F7AFEB29F2AB}"/>
          </ac:picMkLst>
        </pc:picChg>
      </pc:sldChg>
    </pc:docChg>
  </pc:docChgLst>
  <pc:docChgLst>
    <pc:chgData name="Tess Lanning" userId="fa9b92ef-bf46-49b5-b457-570c0bd4dcd7" providerId="ADAL" clId="{2A43EA27-ED17-48B5-BFCF-92F7F803E026}"/>
    <pc:docChg chg="undo custSel addSld modSld">
      <pc:chgData name="Tess Lanning" userId="fa9b92ef-bf46-49b5-b457-570c0bd4dcd7" providerId="ADAL" clId="{2A43EA27-ED17-48B5-BFCF-92F7F803E026}" dt="2024-04-10T11:14:02.418" v="4396" actId="20577"/>
      <pc:docMkLst>
        <pc:docMk/>
      </pc:docMkLst>
      <pc:sldChg chg="modSp mod">
        <pc:chgData name="Tess Lanning" userId="fa9b92ef-bf46-49b5-b457-570c0bd4dcd7" providerId="ADAL" clId="{2A43EA27-ED17-48B5-BFCF-92F7F803E026}" dt="2024-04-10T11:14:02.418" v="4396" actId="20577"/>
        <pc:sldMkLst>
          <pc:docMk/>
          <pc:sldMk cId="1761792961" sldId="336"/>
        </pc:sldMkLst>
        <pc:spChg chg="mod">
          <ac:chgData name="Tess Lanning" userId="fa9b92ef-bf46-49b5-b457-570c0bd4dcd7" providerId="ADAL" clId="{2A43EA27-ED17-48B5-BFCF-92F7F803E026}" dt="2024-04-08T13:38:43.401" v="118" actId="20577"/>
          <ac:spMkLst>
            <pc:docMk/>
            <pc:sldMk cId="1761792961" sldId="336"/>
            <ac:spMk id="2" creationId="{93287816-62CD-881F-2F7F-8F9C232BC289}"/>
          </ac:spMkLst>
        </pc:spChg>
        <pc:spChg chg="mod">
          <ac:chgData name="Tess Lanning" userId="fa9b92ef-bf46-49b5-b457-570c0bd4dcd7" providerId="ADAL" clId="{2A43EA27-ED17-48B5-BFCF-92F7F803E026}" dt="2024-04-10T11:10:57.253" v="4230" actId="5793"/>
          <ac:spMkLst>
            <pc:docMk/>
            <pc:sldMk cId="1761792961" sldId="336"/>
            <ac:spMk id="3" creationId="{625F3390-1A90-10BD-9B96-0D685CD86404}"/>
          </ac:spMkLst>
        </pc:spChg>
        <pc:spChg chg="mod">
          <ac:chgData name="Tess Lanning" userId="fa9b92ef-bf46-49b5-b457-570c0bd4dcd7" providerId="ADAL" clId="{2A43EA27-ED17-48B5-BFCF-92F7F803E026}" dt="2024-04-10T11:09:16.135" v="4165" actId="14100"/>
          <ac:spMkLst>
            <pc:docMk/>
            <pc:sldMk cId="1761792961" sldId="336"/>
            <ac:spMk id="4" creationId="{B270FF3B-F7E2-9C1C-A323-8F3F62553A8E}"/>
          </ac:spMkLst>
        </pc:spChg>
        <pc:spChg chg="mod">
          <ac:chgData name="Tess Lanning" userId="fa9b92ef-bf46-49b5-b457-570c0bd4dcd7" providerId="ADAL" clId="{2A43EA27-ED17-48B5-BFCF-92F7F803E026}" dt="2024-04-10T11:14:02.418" v="4396" actId="20577"/>
          <ac:spMkLst>
            <pc:docMk/>
            <pc:sldMk cId="1761792961" sldId="336"/>
            <ac:spMk id="8" creationId="{5D4299D5-5F89-26A4-C1B0-35E2C9F2365F}"/>
          </ac:spMkLst>
        </pc:spChg>
        <pc:picChg chg="mod">
          <ac:chgData name="Tess Lanning" userId="fa9b92ef-bf46-49b5-b457-570c0bd4dcd7" providerId="ADAL" clId="{2A43EA27-ED17-48B5-BFCF-92F7F803E026}" dt="2024-04-08T14:12:57.665" v="2422" actId="1038"/>
          <ac:picMkLst>
            <pc:docMk/>
            <pc:sldMk cId="1761792961" sldId="336"/>
            <ac:picMk id="5" creationId="{79424F74-95B2-6876-7045-53AAE6323CAC}"/>
          </ac:picMkLst>
        </pc:picChg>
        <pc:picChg chg="mod">
          <ac:chgData name="Tess Lanning" userId="fa9b92ef-bf46-49b5-b457-570c0bd4dcd7" providerId="ADAL" clId="{2A43EA27-ED17-48B5-BFCF-92F7F803E026}" dt="2024-04-08T14:13:21.593" v="2426" actId="1076"/>
          <ac:picMkLst>
            <pc:docMk/>
            <pc:sldMk cId="1761792961" sldId="336"/>
            <ac:picMk id="6" creationId="{5DFF7DE8-2A4E-E708-CB00-C4065D714EB6}"/>
          </ac:picMkLst>
        </pc:picChg>
      </pc:sldChg>
      <pc:sldChg chg="delSp modSp add mod">
        <pc:chgData name="Tess Lanning" userId="fa9b92ef-bf46-49b5-b457-570c0bd4dcd7" providerId="ADAL" clId="{2A43EA27-ED17-48B5-BFCF-92F7F803E026}" dt="2024-04-10T11:07:47.268" v="4074" actId="20577"/>
        <pc:sldMkLst>
          <pc:docMk/>
          <pc:sldMk cId="1152960185" sldId="337"/>
        </pc:sldMkLst>
        <pc:spChg chg="mod">
          <ac:chgData name="Tess Lanning" userId="fa9b92ef-bf46-49b5-b457-570c0bd4dcd7" providerId="ADAL" clId="{2A43EA27-ED17-48B5-BFCF-92F7F803E026}" dt="2024-04-10T11:07:47.268" v="4074" actId="20577"/>
          <ac:spMkLst>
            <pc:docMk/>
            <pc:sldMk cId="1152960185" sldId="337"/>
            <ac:spMk id="3" creationId="{E987034D-7493-7DCD-E830-8010E411A5C1}"/>
          </ac:spMkLst>
        </pc:spChg>
        <pc:spChg chg="mod">
          <ac:chgData name="Tess Lanning" userId="fa9b92ef-bf46-49b5-b457-570c0bd4dcd7" providerId="ADAL" clId="{2A43EA27-ED17-48B5-BFCF-92F7F803E026}" dt="2024-04-10T11:03:17.821" v="3789" actId="14100"/>
          <ac:spMkLst>
            <pc:docMk/>
            <pc:sldMk cId="1152960185" sldId="337"/>
            <ac:spMk id="4" creationId="{3C7D73CE-F78D-9066-3401-F5D83DD7992F}"/>
          </ac:spMkLst>
        </pc:spChg>
        <pc:spChg chg="del mod">
          <ac:chgData name="Tess Lanning" userId="fa9b92ef-bf46-49b5-b457-570c0bd4dcd7" providerId="ADAL" clId="{2A43EA27-ED17-48B5-BFCF-92F7F803E026}" dt="2024-04-08T17:49:55.432" v="3395" actId="478"/>
          <ac:spMkLst>
            <pc:docMk/>
            <pc:sldMk cId="1152960185" sldId="337"/>
            <ac:spMk id="8" creationId="{0CFC6F66-F2EF-5E37-9680-A86412DFF31A}"/>
          </ac:spMkLst>
        </pc:spChg>
        <pc:picChg chg="mod">
          <ac:chgData name="Tess Lanning" userId="fa9b92ef-bf46-49b5-b457-570c0bd4dcd7" providerId="ADAL" clId="{2A43EA27-ED17-48B5-BFCF-92F7F803E026}" dt="2024-04-10T11:02:27.041" v="3785" actId="1076"/>
          <ac:picMkLst>
            <pc:docMk/>
            <pc:sldMk cId="1152960185" sldId="337"/>
            <ac:picMk id="5" creationId="{ECA76B24-44B6-43EE-3841-5398EABE4D32}"/>
          </ac:picMkLst>
        </pc:picChg>
        <pc:picChg chg="mod">
          <ac:chgData name="Tess Lanning" userId="fa9b92ef-bf46-49b5-b457-570c0bd4dcd7" providerId="ADAL" clId="{2A43EA27-ED17-48B5-BFCF-92F7F803E026}" dt="2024-04-10T11:01:56.419" v="3777" actId="1076"/>
          <ac:picMkLst>
            <pc:docMk/>
            <pc:sldMk cId="1152960185" sldId="337"/>
            <ac:picMk id="6" creationId="{D92BB228-BC91-18E2-DCCE-F7AFEB29F2AB}"/>
          </ac:picMkLst>
        </pc:picChg>
        <pc:picChg chg="del">
          <ac:chgData name="Tess Lanning" userId="fa9b92ef-bf46-49b5-b457-570c0bd4dcd7" providerId="ADAL" clId="{2A43EA27-ED17-48B5-BFCF-92F7F803E026}" dt="2024-04-08T17:49:53.660" v="3394" actId="478"/>
          <ac:picMkLst>
            <pc:docMk/>
            <pc:sldMk cId="1152960185" sldId="337"/>
            <ac:picMk id="7" creationId="{33237068-3759-FB08-ED60-0EA9FD8207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04827-25EA-43B0-A5CD-549724D1C391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BD0A8-7D2D-4060-98D8-2A2CE225A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41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BD0A8-7D2D-4060-98D8-2A2CE225AD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5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E30311"/>
            </a:outerShdw>
          </a:effectLst>
        </p:spPr>
      </p:pic>
    </p:spTree>
    <p:extLst>
      <p:ext uri="{BB962C8B-B14F-4D97-AF65-F5344CB8AC3E}">
        <p14:creationId xmlns:p14="http://schemas.microsoft.com/office/powerpoint/2010/main" val="38757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C4BA5-DAFB-5845-AB6C-0E2B1060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F0CC9-C569-0545-A319-2106849D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896ED-409C-054D-A10B-3972934C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7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9BDAE-DAF5-D44C-9EEC-4C7B2C86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0ACAD-1135-8A42-8A1D-B3D70CB42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1DFB9-3402-074F-99A9-993D3A50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4A567-6040-3348-97B1-CD75E042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C94C8-FC1B-1E45-AFC5-03543256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B4A30-264A-EE4A-9273-BFC5B06E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0824-F6EC-8E40-A044-2A008F6D4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BD9BE5-EB22-DC48-95D9-D44873373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D9BF7-5CC1-774D-BC7D-68070C1E1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8410E-3EC2-E642-9B7C-6B35408CB0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E574C-E98E-564B-8FC9-CF18F0F5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0B250-3B49-BF47-8127-6C18D302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2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4FEC1-E4E0-1B43-85B5-DC0738556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169" y="5826760"/>
            <a:ext cx="11533605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4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4FEC1-E4E0-1B43-85B5-DC0738556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169" y="5826760"/>
            <a:ext cx="11533605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6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8AC5-65F8-6140-80A1-B4C5EFB4D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CD4F2-CD5D-EF49-933B-53138F001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CA3002-6534-D740-92AF-B60A2B779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169" y="5826760"/>
            <a:ext cx="11533605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9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4A5C-B48E-364B-B980-005570D6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40270-DE15-3A42-825B-D093E69FB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84524-46A2-6C4F-8DCB-0AFC51A6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FFB90-53C2-8143-AF58-29B7B16E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A870C-2BD0-704B-B0ED-B442243F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5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D747-76F5-554B-B150-E83703DD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8942-3963-4C47-B321-2177EFEBE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70A9D-BBE2-F448-9C70-ECA2CB95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9D95E-9C85-1D41-8F19-08C56144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F3B33-9ED8-6F46-9CDD-AC366EEF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8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BD262-9D89-AF4D-9394-6A93166F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0CC3-A5E3-5B4C-A811-FB1086001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5927B-D045-4546-B3EA-D1560321E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C3218-CB18-794D-B751-637FB71D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D5128-3262-A344-9C85-0B04C992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7059F-C509-CA45-893D-13A929BD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5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71951-0A07-1E42-96B9-104DA4B4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2BE7C-16F6-1144-B411-82D14D399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CD0BD-4F92-8A49-9C16-DEA3DB46E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86B5B-DB51-8543-B82F-1A439A861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38E898-B3F8-7B49-BE45-16BA78B4B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E32355-D628-5348-8C63-2E01C267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00C788-8B72-8B46-8EEF-1DAE14C4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CE9CF6-3720-6046-88FD-D39A12C9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3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0A6FB-5A8D-C749-BC60-FE10D408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92885-4B7A-BE49-81CF-B86F7B0B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B7183-5E3F-2743-A2AE-322BE57F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3A099-E88E-564F-8E0B-BFEA579C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4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51D07F-C3F3-1C4E-A47E-B2447B1F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1E015-C3EA-454D-B966-40C1CB0D2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551EA-79D6-704A-AECE-5DA9C0310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F0329-F01A-4246-8CDA-5537E6B937B3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D72B6-96BC-EC4F-A804-3F14840A4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D07BD-EE09-E847-84A8-318A2A82E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DD2C1-71BB-A242-A3AF-1409621C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571BE-2662-E345-993E-6F56D82F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D5500-00B1-B542-B4E8-49B978667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5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1D1ED-8064-2548-8E4C-0F7A6B47AAD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44169" y="5826760"/>
            <a:ext cx="11533605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hyperlink" Target="https://www.lbbd.gov.uk/social-value-polic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3" Type="http://schemas.openxmlformats.org/officeDocument/2006/relationships/image" Target="../media/image31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19" Type="http://schemas.openxmlformats.org/officeDocument/2006/relationships/image" Target="../media/image45.png"/><Relationship Id="rId4" Type="http://schemas.openxmlformats.org/officeDocument/2006/relationships/image" Target="../media/image32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Relationship Id="rId22" Type="http://schemas.openxmlformats.org/officeDocument/2006/relationships/image" Target="../media/image4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ashtag/smallcharities?src=hashtag_click" TargetMode="External"/><Relationship Id="rId2" Type="http://schemas.openxmlformats.org/officeDocument/2006/relationships/hyperlink" Target="https://twitter.com/hashtag/socialvalue?src=hashtag_clic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0.svg"/><Relationship Id="rId7" Type="http://schemas.openxmlformats.org/officeDocument/2006/relationships/image" Target="../media/image59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67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74D5505-F4D1-2709-CE03-68C7A2E85023}"/>
              </a:ext>
            </a:extLst>
          </p:cNvPr>
          <p:cNvSpPr txBox="1">
            <a:spLocks/>
          </p:cNvSpPr>
          <p:nvPr/>
        </p:nvSpPr>
        <p:spPr>
          <a:xfrm>
            <a:off x="575492" y="577850"/>
            <a:ext cx="5791200" cy="5702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Social Value in Procurement Impact Report </a:t>
            </a:r>
          </a:p>
          <a:p>
            <a:pPr marL="0" indent="0">
              <a:buNone/>
            </a:pPr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2023 / 2024</a:t>
            </a:r>
            <a:endParaRPr lang="en-US" sz="3600" b="1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085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684420-02DD-2750-F123-ED3019EDA95D}"/>
              </a:ext>
            </a:extLst>
          </p:cNvPr>
          <p:cNvSpPr txBox="1"/>
          <p:nvPr/>
        </p:nvSpPr>
        <p:spPr>
          <a:xfrm>
            <a:off x="553092" y="1117737"/>
            <a:ext cx="11085815" cy="956773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Maximising the social, economic and environmental wellbeing that is </a:t>
            </a:r>
            <a:r>
              <a:rPr lang="en-GB" sz="2400">
                <a:latin typeface="Segoe UI"/>
              </a:rPr>
              <a:t>delivered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 through the council's expenditure.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F146EF-BE29-A90C-2314-3549D60F0F68}"/>
              </a:ext>
            </a:extLst>
          </p:cNvPr>
          <p:cNvGrpSpPr/>
          <p:nvPr/>
        </p:nvGrpSpPr>
        <p:grpSpPr>
          <a:xfrm>
            <a:off x="7903029" y="2669285"/>
            <a:ext cx="3735877" cy="2780046"/>
            <a:chOff x="8158544" y="3037802"/>
            <a:chExt cx="3462434" cy="27800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591B81-D75B-0CF1-B066-256CA3264C74}"/>
                </a:ext>
              </a:extLst>
            </p:cNvPr>
            <p:cNvSpPr txBox="1"/>
            <p:nvPr/>
          </p:nvSpPr>
          <p:spPr>
            <a:xfrm>
              <a:off x="8158544" y="4033828"/>
              <a:ext cx="3462434" cy="1784020"/>
            </a:xfrm>
            <a:prstGeom prst="rect">
              <a:avLst/>
            </a:prstGeom>
            <a:noFill/>
          </p:spPr>
          <p:txBody>
            <a:bodyPr wrap="square" lIns="108000" tIns="108000" rIns="108000" bIns="1080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Social Value </a:t>
              </a:r>
              <a:r>
                <a:rPr lang="en-GB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Toolkit</a:t>
              </a:r>
              <a:endPara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/>
                </a:rPr>
                <a:t>list activities </a:t>
              </a:r>
              <a:r>
                <a: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/>
                </a:rPr>
                <a:t>suppliers can commit to.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/>
                </a:rPr>
                <a:t>Suppliers are expected to provide Delivery Plan </a:t>
              </a:r>
              <a:r>
                <a:rPr lang="en-GB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/>
                </a:rPr>
                <a:t>(What) </a:t>
              </a:r>
              <a:r>
                <a: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/>
                </a:rPr>
                <a:t>&amp; Method Statement </a:t>
              </a:r>
              <a:r>
                <a:rPr lang="en-GB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/>
                </a:rPr>
                <a:t>(How)</a:t>
              </a:r>
              <a:r>
                <a: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5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endParaRPr>
            </a:p>
            <a:p>
              <a:pPr algn="ctr">
                <a:defRPr/>
              </a:pPr>
              <a:r>
                <a: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/>
                </a:rPr>
                <a:t>Commissioner lead </a:t>
              </a:r>
              <a:r>
                <a:rPr lang="en-GB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/>
                </a:rPr>
                <a:t>contract management</a:t>
              </a:r>
              <a:r>
                <a: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/>
                </a:rPr>
                <a:t>. 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Times New Roman" panose="02020603050405020304" pitchFamily="18" charset="0"/>
                </a:rPr>
                <a:t> 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14" name="Graphic 13" descr="Tools with solid fill">
              <a:extLst>
                <a:ext uri="{FF2B5EF4-FFF2-40B4-BE49-F238E27FC236}">
                  <a16:creationId xmlns:a16="http://schemas.microsoft.com/office/drawing/2014/main" id="{83CAF6F5-9430-BAB1-6A04-68CFF3E0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43497" y="3037802"/>
              <a:ext cx="1009863" cy="956774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DE62D6F-C1BC-1412-288A-8590501825D4}"/>
              </a:ext>
            </a:extLst>
          </p:cNvPr>
          <p:cNvSpPr txBox="1"/>
          <p:nvPr/>
        </p:nvSpPr>
        <p:spPr>
          <a:xfrm>
            <a:off x="1" y="2020761"/>
            <a:ext cx="5015722" cy="602830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What do you need to know…?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E45A8D-B151-62CA-46BE-85AD3195A354}"/>
              </a:ext>
            </a:extLst>
          </p:cNvPr>
          <p:cNvSpPr txBox="1"/>
          <p:nvPr/>
        </p:nvSpPr>
        <p:spPr>
          <a:xfrm>
            <a:off x="212529" y="375925"/>
            <a:ext cx="8691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solidFill>
                  <a:schemeClr val="tx1">
                    <a:lumMod val="75000"/>
                    <a:lumOff val="25000"/>
                  </a:schemeClr>
                </a:solidFill>
              </a:rPr>
              <a:t>Just as a reminder: What is Social Value?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CCFE30-8274-9246-0654-0F56B6A5AE8B}"/>
              </a:ext>
            </a:extLst>
          </p:cNvPr>
          <p:cNvGrpSpPr/>
          <p:nvPr/>
        </p:nvGrpSpPr>
        <p:grpSpPr>
          <a:xfrm>
            <a:off x="1107347" y="2705708"/>
            <a:ext cx="2378271" cy="2817123"/>
            <a:chOff x="407759" y="3012226"/>
            <a:chExt cx="2378271" cy="281712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6EC638-C472-197F-E5ED-F9CB65A62C5F}"/>
                </a:ext>
              </a:extLst>
            </p:cNvPr>
            <p:cNvSpPr txBox="1"/>
            <p:nvPr/>
          </p:nvSpPr>
          <p:spPr>
            <a:xfrm>
              <a:off x="407759" y="4045329"/>
              <a:ext cx="2378271" cy="1784020"/>
            </a:xfrm>
            <a:prstGeom prst="rect">
              <a:avLst/>
            </a:prstGeom>
            <a:noFill/>
          </p:spPr>
          <p:txBody>
            <a:bodyPr wrap="square" lIns="108000" tIns="108000" rIns="108000" bIns="1080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Social Value (SV) is about </a:t>
              </a:r>
              <a:r>
                <a:rPr kumimoji="0" lang="en-GB" sz="15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additional benefits </a:t>
              </a: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for the borough and its residents on top of what we are procuring.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It must be reasonable and relevant.</a:t>
              </a:r>
            </a:p>
          </p:txBody>
        </p:sp>
        <p:pic>
          <p:nvPicPr>
            <p:cNvPr id="22" name="Graphic 21" descr="Add with solid fill">
              <a:extLst>
                <a:ext uri="{FF2B5EF4-FFF2-40B4-BE49-F238E27FC236}">
                  <a16:creationId xmlns:a16="http://schemas.microsoft.com/office/drawing/2014/main" id="{90DEEE7A-E00C-8DDB-07D4-1BB4FD8C2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27759" y="3012226"/>
              <a:ext cx="1080000" cy="956773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16FB6B2-FED0-FC84-3639-3F72F04F4741}"/>
              </a:ext>
            </a:extLst>
          </p:cNvPr>
          <p:cNvSpPr txBox="1"/>
          <p:nvPr/>
        </p:nvSpPr>
        <p:spPr>
          <a:xfrm>
            <a:off x="4551520" y="3776479"/>
            <a:ext cx="2285607" cy="1784020"/>
          </a:xfrm>
          <a:prstGeom prst="rect">
            <a:avLst/>
          </a:prstGeom>
          <a:noFill/>
        </p:spPr>
        <p:txBody>
          <a:bodyPr wrap="square" lIns="108000" tIns="108000" rIns="108000" bIns="1080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Social Value applies on all procurement </a:t>
            </a: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over £100k </a:t>
            </a: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needs a </a:t>
            </a: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10% weighting </a:t>
            </a: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the ITT scoring.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500">
                <a:solidFill>
                  <a:prstClr val="black">
                    <a:lumMod val="75000"/>
                    <a:lumOff val="25000"/>
                  </a:prstClr>
                </a:solidFill>
                <a:latin typeface="Segoe UI"/>
              </a:rPr>
              <a:t>There are 3 SV themes; People, Economy &amp; Planet.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6" name="Graphic 25" descr="Sustainability with solid fill">
            <a:extLst>
              <a:ext uri="{FF2B5EF4-FFF2-40B4-BE49-F238E27FC236}">
                <a16:creationId xmlns:a16="http://schemas.microsoft.com/office/drawing/2014/main" id="{753D3678-F20B-E5C1-E80F-2C70EFB68A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68218" y="3133753"/>
            <a:ext cx="540000" cy="550332"/>
          </a:xfrm>
          <a:prstGeom prst="rect">
            <a:avLst/>
          </a:prstGeom>
        </p:spPr>
      </p:pic>
      <p:pic>
        <p:nvPicPr>
          <p:cNvPr id="27" name="Graphic 26" descr="Pound with solid fill">
            <a:extLst>
              <a:ext uri="{FF2B5EF4-FFF2-40B4-BE49-F238E27FC236}">
                <a16:creationId xmlns:a16="http://schemas.microsoft.com/office/drawing/2014/main" id="{7129360C-579A-8F73-EA85-085802458E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08219" y="3106257"/>
            <a:ext cx="540000" cy="550332"/>
          </a:xfrm>
          <a:prstGeom prst="rect">
            <a:avLst/>
          </a:prstGeom>
        </p:spPr>
      </p:pic>
      <p:pic>
        <p:nvPicPr>
          <p:cNvPr id="28" name="Graphic 27" descr="Family with two children with solid fill">
            <a:extLst>
              <a:ext uri="{FF2B5EF4-FFF2-40B4-BE49-F238E27FC236}">
                <a16:creationId xmlns:a16="http://schemas.microsoft.com/office/drawing/2014/main" id="{34696329-6D2D-6B05-525B-924F977E7C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38217" y="2638671"/>
            <a:ext cx="540000" cy="5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Online meeting outline">
            <a:extLst>
              <a:ext uri="{FF2B5EF4-FFF2-40B4-BE49-F238E27FC236}">
                <a16:creationId xmlns:a16="http://schemas.microsoft.com/office/drawing/2014/main" id="{434EF14D-2E46-7007-3951-1FA746DD7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28427" y="987090"/>
            <a:ext cx="2239929" cy="22399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53F95F9-FC14-FD3C-2347-6FD9E7F60515}"/>
              </a:ext>
            </a:extLst>
          </p:cNvPr>
          <p:cNvGrpSpPr/>
          <p:nvPr/>
        </p:nvGrpSpPr>
        <p:grpSpPr>
          <a:xfrm>
            <a:off x="487328" y="1074978"/>
            <a:ext cx="3499912" cy="2239930"/>
            <a:chOff x="585977" y="1376499"/>
            <a:chExt cx="3183734" cy="2068938"/>
          </a:xfrm>
          <a:noFill/>
        </p:grpSpPr>
        <p:pic>
          <p:nvPicPr>
            <p:cNvPr id="4" name="Graphic 3" descr="Children with solid fill">
              <a:extLst>
                <a:ext uri="{FF2B5EF4-FFF2-40B4-BE49-F238E27FC236}">
                  <a16:creationId xmlns:a16="http://schemas.microsoft.com/office/drawing/2014/main" id="{86EC1904-CD36-8D6D-D9A1-FDE54B8F1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4021" y="1376499"/>
              <a:ext cx="2017747" cy="2017747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0EA9563-7AA7-004A-BAD6-0201441AF1AC}"/>
                </a:ext>
              </a:extLst>
            </p:cNvPr>
            <p:cNvGrpSpPr/>
            <p:nvPr/>
          </p:nvGrpSpPr>
          <p:grpSpPr>
            <a:xfrm>
              <a:off x="585977" y="1405084"/>
              <a:ext cx="3183734" cy="2040353"/>
              <a:chOff x="1762250" y="1303476"/>
              <a:chExt cx="2482098" cy="1349074"/>
            </a:xfrm>
            <a:grpFill/>
          </p:grpSpPr>
          <p:sp>
            <p:nvSpPr>
              <p:cNvPr id="6" name="Double Bracket 5">
                <a:extLst>
                  <a:ext uri="{FF2B5EF4-FFF2-40B4-BE49-F238E27FC236}">
                    <a16:creationId xmlns:a16="http://schemas.microsoft.com/office/drawing/2014/main" id="{4E25C951-AE75-F970-F718-734F6FFF3B2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62812" y="1319639"/>
                <a:ext cx="2481536" cy="1332911"/>
              </a:xfrm>
              <a:custGeom>
                <a:avLst/>
                <a:gdLst>
                  <a:gd name="connsiteX0" fmla="*/ 0 w 2481536"/>
                  <a:gd name="connsiteY0" fmla="*/ 222156 h 1332911"/>
                  <a:gd name="connsiteX1" fmla="*/ 222156 w 2481536"/>
                  <a:gd name="connsiteY1" fmla="*/ 0 h 1332911"/>
                  <a:gd name="connsiteX2" fmla="*/ 901231 w 2481536"/>
                  <a:gd name="connsiteY2" fmla="*/ 0 h 1332911"/>
                  <a:gd name="connsiteX3" fmla="*/ 1519189 w 2481536"/>
                  <a:gd name="connsiteY3" fmla="*/ 0 h 1332911"/>
                  <a:gd name="connsiteX4" fmla="*/ 2259380 w 2481536"/>
                  <a:gd name="connsiteY4" fmla="*/ 0 h 1332911"/>
                  <a:gd name="connsiteX5" fmla="*/ 2481536 w 2481536"/>
                  <a:gd name="connsiteY5" fmla="*/ 222156 h 1332911"/>
                  <a:gd name="connsiteX6" fmla="*/ 2481536 w 2481536"/>
                  <a:gd name="connsiteY6" fmla="*/ 639798 h 1332911"/>
                  <a:gd name="connsiteX7" fmla="*/ 2481536 w 2481536"/>
                  <a:gd name="connsiteY7" fmla="*/ 1110755 h 1332911"/>
                  <a:gd name="connsiteX8" fmla="*/ 2259380 w 2481536"/>
                  <a:gd name="connsiteY8" fmla="*/ 1332911 h 1332911"/>
                  <a:gd name="connsiteX9" fmla="*/ 1539561 w 2481536"/>
                  <a:gd name="connsiteY9" fmla="*/ 1332911 h 1332911"/>
                  <a:gd name="connsiteX10" fmla="*/ 921603 w 2481536"/>
                  <a:gd name="connsiteY10" fmla="*/ 1332911 h 1332911"/>
                  <a:gd name="connsiteX11" fmla="*/ 222156 w 2481536"/>
                  <a:gd name="connsiteY11" fmla="*/ 1332911 h 1332911"/>
                  <a:gd name="connsiteX12" fmla="*/ 0 w 2481536"/>
                  <a:gd name="connsiteY12" fmla="*/ 1110755 h 1332911"/>
                  <a:gd name="connsiteX13" fmla="*/ 0 w 2481536"/>
                  <a:gd name="connsiteY13" fmla="*/ 684227 h 1332911"/>
                  <a:gd name="connsiteX14" fmla="*/ 0 w 2481536"/>
                  <a:gd name="connsiteY14" fmla="*/ 222156 h 1332911"/>
                  <a:gd name="connsiteX0" fmla="*/ 222156 w 2481536"/>
                  <a:gd name="connsiteY0" fmla="*/ 1332911 h 1332911"/>
                  <a:gd name="connsiteX1" fmla="*/ 0 w 2481536"/>
                  <a:gd name="connsiteY1" fmla="*/ 1110755 h 1332911"/>
                  <a:gd name="connsiteX2" fmla="*/ 0 w 2481536"/>
                  <a:gd name="connsiteY2" fmla="*/ 693113 h 1332911"/>
                  <a:gd name="connsiteX3" fmla="*/ 0 w 2481536"/>
                  <a:gd name="connsiteY3" fmla="*/ 222156 h 1332911"/>
                  <a:gd name="connsiteX4" fmla="*/ 222156 w 2481536"/>
                  <a:gd name="connsiteY4" fmla="*/ 0 h 1332911"/>
                  <a:gd name="connsiteX5" fmla="*/ 2259380 w 2481536"/>
                  <a:gd name="connsiteY5" fmla="*/ 0 h 1332911"/>
                  <a:gd name="connsiteX6" fmla="*/ 2481536 w 2481536"/>
                  <a:gd name="connsiteY6" fmla="*/ 222156 h 1332911"/>
                  <a:gd name="connsiteX7" fmla="*/ 2481536 w 2481536"/>
                  <a:gd name="connsiteY7" fmla="*/ 648684 h 1332911"/>
                  <a:gd name="connsiteX8" fmla="*/ 2481536 w 2481536"/>
                  <a:gd name="connsiteY8" fmla="*/ 1110755 h 1332911"/>
                  <a:gd name="connsiteX9" fmla="*/ 2259380 w 2481536"/>
                  <a:gd name="connsiteY9" fmla="*/ 1332911 h 133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1536" h="1332911" stroke="0" extrusionOk="0">
                    <a:moveTo>
                      <a:pt x="0" y="222156"/>
                    </a:moveTo>
                    <a:cubicBezTo>
                      <a:pt x="25354" y="105651"/>
                      <a:pt x="87829" y="2852"/>
                      <a:pt x="222156" y="0"/>
                    </a:cubicBezTo>
                    <a:cubicBezTo>
                      <a:pt x="483106" y="26861"/>
                      <a:pt x="761536" y="-671"/>
                      <a:pt x="901231" y="0"/>
                    </a:cubicBezTo>
                    <a:cubicBezTo>
                      <a:pt x="1040926" y="671"/>
                      <a:pt x="1286230" y="12611"/>
                      <a:pt x="1519189" y="0"/>
                    </a:cubicBezTo>
                    <a:cubicBezTo>
                      <a:pt x="1752148" y="-12611"/>
                      <a:pt x="2062430" y="34995"/>
                      <a:pt x="2259380" y="0"/>
                    </a:cubicBezTo>
                    <a:cubicBezTo>
                      <a:pt x="2410926" y="7687"/>
                      <a:pt x="2487843" y="107645"/>
                      <a:pt x="2481536" y="222156"/>
                    </a:cubicBezTo>
                    <a:cubicBezTo>
                      <a:pt x="2488729" y="325746"/>
                      <a:pt x="2469034" y="477741"/>
                      <a:pt x="2481536" y="639798"/>
                    </a:cubicBezTo>
                    <a:cubicBezTo>
                      <a:pt x="2494038" y="801855"/>
                      <a:pt x="2481461" y="881329"/>
                      <a:pt x="2481536" y="1110755"/>
                    </a:cubicBezTo>
                    <a:cubicBezTo>
                      <a:pt x="2458131" y="1230811"/>
                      <a:pt x="2384742" y="1338603"/>
                      <a:pt x="2259380" y="1332911"/>
                    </a:cubicBezTo>
                    <a:cubicBezTo>
                      <a:pt x="1977726" y="1356214"/>
                      <a:pt x="1688376" y="1350851"/>
                      <a:pt x="1539561" y="1332911"/>
                    </a:cubicBezTo>
                    <a:cubicBezTo>
                      <a:pt x="1390746" y="1314971"/>
                      <a:pt x="1113052" y="1354384"/>
                      <a:pt x="921603" y="1332911"/>
                    </a:cubicBezTo>
                    <a:cubicBezTo>
                      <a:pt x="730154" y="1311438"/>
                      <a:pt x="474998" y="1336030"/>
                      <a:pt x="222156" y="1332911"/>
                    </a:cubicBezTo>
                    <a:cubicBezTo>
                      <a:pt x="74698" y="1325566"/>
                      <a:pt x="9515" y="1217408"/>
                      <a:pt x="0" y="1110755"/>
                    </a:cubicBezTo>
                    <a:cubicBezTo>
                      <a:pt x="-5988" y="1009556"/>
                      <a:pt x="-9045" y="800019"/>
                      <a:pt x="0" y="684227"/>
                    </a:cubicBezTo>
                    <a:cubicBezTo>
                      <a:pt x="9045" y="568435"/>
                      <a:pt x="-19849" y="420621"/>
                      <a:pt x="0" y="222156"/>
                    </a:cubicBezTo>
                    <a:close/>
                  </a:path>
                  <a:path w="2481536" h="1332911" fill="none" extrusionOk="0">
                    <a:moveTo>
                      <a:pt x="222156" y="1332911"/>
                    </a:moveTo>
                    <a:cubicBezTo>
                      <a:pt x="87589" y="1345055"/>
                      <a:pt x="-1126" y="1238462"/>
                      <a:pt x="0" y="1110755"/>
                    </a:cubicBezTo>
                    <a:cubicBezTo>
                      <a:pt x="-7505" y="947838"/>
                      <a:pt x="2599" y="837782"/>
                      <a:pt x="0" y="693113"/>
                    </a:cubicBezTo>
                    <a:cubicBezTo>
                      <a:pt x="-2599" y="548444"/>
                      <a:pt x="2516" y="328133"/>
                      <a:pt x="0" y="222156"/>
                    </a:cubicBezTo>
                    <a:cubicBezTo>
                      <a:pt x="-8795" y="102976"/>
                      <a:pt x="70340" y="-4327"/>
                      <a:pt x="222156" y="0"/>
                    </a:cubicBezTo>
                    <a:moveTo>
                      <a:pt x="2259380" y="0"/>
                    </a:moveTo>
                    <a:cubicBezTo>
                      <a:pt x="2390851" y="-27848"/>
                      <a:pt x="2486187" y="100577"/>
                      <a:pt x="2481536" y="222156"/>
                    </a:cubicBezTo>
                    <a:cubicBezTo>
                      <a:pt x="2467920" y="342727"/>
                      <a:pt x="2498687" y="494886"/>
                      <a:pt x="2481536" y="648684"/>
                    </a:cubicBezTo>
                    <a:cubicBezTo>
                      <a:pt x="2464385" y="802482"/>
                      <a:pt x="2475617" y="982388"/>
                      <a:pt x="2481536" y="1110755"/>
                    </a:cubicBezTo>
                    <a:cubicBezTo>
                      <a:pt x="2469836" y="1232834"/>
                      <a:pt x="2386102" y="1339178"/>
                      <a:pt x="2259380" y="1332911"/>
                    </a:cubicBezTo>
                  </a:path>
                  <a:path w="2481536" h="1332911" fill="none" stroke="0" extrusionOk="0">
                    <a:moveTo>
                      <a:pt x="222156" y="1332911"/>
                    </a:moveTo>
                    <a:cubicBezTo>
                      <a:pt x="103236" y="1317289"/>
                      <a:pt x="-23805" y="1214714"/>
                      <a:pt x="0" y="1110755"/>
                    </a:cubicBezTo>
                    <a:cubicBezTo>
                      <a:pt x="-1836" y="914807"/>
                      <a:pt x="-14309" y="892022"/>
                      <a:pt x="0" y="675341"/>
                    </a:cubicBezTo>
                    <a:cubicBezTo>
                      <a:pt x="14309" y="458660"/>
                      <a:pt x="-89" y="412260"/>
                      <a:pt x="0" y="222156"/>
                    </a:cubicBezTo>
                    <a:cubicBezTo>
                      <a:pt x="-8706" y="108275"/>
                      <a:pt x="102574" y="-1263"/>
                      <a:pt x="222156" y="0"/>
                    </a:cubicBezTo>
                    <a:moveTo>
                      <a:pt x="2259380" y="0"/>
                    </a:moveTo>
                    <a:cubicBezTo>
                      <a:pt x="2383228" y="3374"/>
                      <a:pt x="2468353" y="83973"/>
                      <a:pt x="2481536" y="222156"/>
                    </a:cubicBezTo>
                    <a:cubicBezTo>
                      <a:pt x="2489877" y="388198"/>
                      <a:pt x="2478379" y="524580"/>
                      <a:pt x="2481536" y="657570"/>
                    </a:cubicBezTo>
                    <a:cubicBezTo>
                      <a:pt x="2484693" y="790560"/>
                      <a:pt x="2470160" y="896204"/>
                      <a:pt x="2481536" y="1110755"/>
                    </a:cubicBezTo>
                    <a:cubicBezTo>
                      <a:pt x="2479167" y="1253172"/>
                      <a:pt x="2364803" y="1337281"/>
                      <a:pt x="2259380" y="1332911"/>
                    </a:cubicBezTo>
                  </a:path>
                </a:pathLst>
              </a:custGeom>
              <a:grpFill/>
              <a:ln w="38100">
                <a:solidFill>
                  <a:schemeClr val="bg2">
                    <a:lumMod val="9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959918574">
                      <a:prstGeom prst="bracketPair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26F106F-947F-19DC-29E6-458A35C91C02}"/>
                  </a:ext>
                </a:extLst>
              </p:cNvPr>
              <p:cNvGrpSpPr/>
              <p:nvPr/>
            </p:nvGrpSpPr>
            <p:grpSpPr>
              <a:xfrm>
                <a:off x="1762250" y="1303476"/>
                <a:ext cx="2477008" cy="1331389"/>
                <a:chOff x="1762250" y="1303476"/>
                <a:chExt cx="2477008" cy="1331389"/>
              </a:xfrm>
              <a:grpFill/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8894E6D-F92F-E8F1-49F4-C76B31E7DCBF}"/>
                    </a:ext>
                  </a:extLst>
                </p:cNvPr>
                <p:cNvSpPr txBox="1"/>
                <p:nvPr/>
              </p:nvSpPr>
              <p:spPr>
                <a:xfrm>
                  <a:off x="1762250" y="1303476"/>
                  <a:ext cx="1129806" cy="68115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108000" tIns="108000" rIns="108000" bIns="108000" anchor="ctr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GB" sz="5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3760FCF-32A2-ED84-022D-40FFF9717B99}"/>
                    </a:ext>
                  </a:extLst>
                </p:cNvPr>
                <p:cNvSpPr txBox="1"/>
                <p:nvPr/>
              </p:nvSpPr>
              <p:spPr>
                <a:xfrm>
                  <a:off x="1762250" y="1943138"/>
                  <a:ext cx="2477008" cy="69172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108000" tIns="108000" rIns="108000" bIns="10800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GB" sz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Focused on the economy, these include research sharing events, business to business workshops, attending job fairs, and wider support to organisation in LBBD. </a:t>
                  </a:r>
                  <a:endParaRPr lang="en-GB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pic>
        <p:nvPicPr>
          <p:cNvPr id="10" name="Graphic 9" descr="Flip calendar with solid fill">
            <a:extLst>
              <a:ext uri="{FF2B5EF4-FFF2-40B4-BE49-F238E27FC236}">
                <a16:creationId xmlns:a16="http://schemas.microsoft.com/office/drawing/2014/main" id="{8B167843-9100-3B56-9925-48C2755A6E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152220" y="1046697"/>
            <a:ext cx="2200819" cy="2200819"/>
          </a:xfrm>
          <a:prstGeom prst="rect">
            <a:avLst/>
          </a:prstGeom>
        </p:spPr>
      </p:pic>
      <p:pic>
        <p:nvPicPr>
          <p:cNvPr id="11" name="Graphic 10" descr="Piggy Bank with solid fill">
            <a:extLst>
              <a:ext uri="{FF2B5EF4-FFF2-40B4-BE49-F238E27FC236}">
                <a16:creationId xmlns:a16="http://schemas.microsoft.com/office/drawing/2014/main" id="{4F9E785F-6288-2154-A59C-FD0A6EDC09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79696" y="3794543"/>
            <a:ext cx="2263856" cy="2263856"/>
          </a:xfrm>
          <a:prstGeom prst="rect">
            <a:avLst/>
          </a:prstGeom>
        </p:spPr>
      </p:pic>
      <p:sp>
        <p:nvSpPr>
          <p:cNvPr id="12" name="Double Bracket 11">
            <a:extLst>
              <a:ext uri="{FF2B5EF4-FFF2-40B4-BE49-F238E27FC236}">
                <a16:creationId xmlns:a16="http://schemas.microsoft.com/office/drawing/2014/main" id="{FB31AF54-93CD-5F70-42FB-78BC31E2165B}"/>
              </a:ext>
            </a:extLst>
          </p:cNvPr>
          <p:cNvSpPr>
            <a:spLocks/>
          </p:cNvSpPr>
          <p:nvPr/>
        </p:nvSpPr>
        <p:spPr>
          <a:xfrm>
            <a:off x="4551416" y="1162659"/>
            <a:ext cx="3240000" cy="2052000"/>
          </a:xfrm>
          <a:custGeom>
            <a:avLst/>
            <a:gdLst>
              <a:gd name="connsiteX0" fmla="*/ 0 w 3240000"/>
              <a:gd name="connsiteY0" fmla="*/ 342007 h 2052000"/>
              <a:gd name="connsiteX1" fmla="*/ 342007 w 3240000"/>
              <a:gd name="connsiteY1" fmla="*/ 0 h 2052000"/>
              <a:gd name="connsiteX2" fmla="*/ 981004 w 3240000"/>
              <a:gd name="connsiteY2" fmla="*/ 0 h 2052000"/>
              <a:gd name="connsiteX3" fmla="*/ 1543320 w 3240000"/>
              <a:gd name="connsiteY3" fmla="*/ 0 h 2052000"/>
              <a:gd name="connsiteX4" fmla="*/ 2105637 w 3240000"/>
              <a:gd name="connsiteY4" fmla="*/ 0 h 2052000"/>
              <a:gd name="connsiteX5" fmla="*/ 2897993 w 3240000"/>
              <a:gd name="connsiteY5" fmla="*/ 0 h 2052000"/>
              <a:gd name="connsiteX6" fmla="*/ 3240000 w 3240000"/>
              <a:gd name="connsiteY6" fmla="*/ 342007 h 2052000"/>
              <a:gd name="connsiteX7" fmla="*/ 3240000 w 3240000"/>
              <a:gd name="connsiteY7" fmla="*/ 1012320 h 2052000"/>
              <a:gd name="connsiteX8" fmla="*/ 3240000 w 3240000"/>
              <a:gd name="connsiteY8" fmla="*/ 1709993 h 2052000"/>
              <a:gd name="connsiteX9" fmla="*/ 2897993 w 3240000"/>
              <a:gd name="connsiteY9" fmla="*/ 2052000 h 2052000"/>
              <a:gd name="connsiteX10" fmla="*/ 2233437 w 3240000"/>
              <a:gd name="connsiteY10" fmla="*/ 2052000 h 2052000"/>
              <a:gd name="connsiteX11" fmla="*/ 1671120 w 3240000"/>
              <a:gd name="connsiteY11" fmla="*/ 2052000 h 2052000"/>
              <a:gd name="connsiteX12" fmla="*/ 981004 w 3240000"/>
              <a:gd name="connsiteY12" fmla="*/ 2052000 h 2052000"/>
              <a:gd name="connsiteX13" fmla="*/ 342007 w 3240000"/>
              <a:gd name="connsiteY13" fmla="*/ 2052000 h 2052000"/>
              <a:gd name="connsiteX14" fmla="*/ 0 w 3240000"/>
              <a:gd name="connsiteY14" fmla="*/ 1709993 h 2052000"/>
              <a:gd name="connsiteX15" fmla="*/ 0 w 3240000"/>
              <a:gd name="connsiteY15" fmla="*/ 1012320 h 2052000"/>
              <a:gd name="connsiteX16" fmla="*/ 0 w 3240000"/>
              <a:gd name="connsiteY16" fmla="*/ 342007 h 2052000"/>
              <a:gd name="connsiteX0" fmla="*/ 342007 w 3240000"/>
              <a:gd name="connsiteY0" fmla="*/ 2052000 h 2052000"/>
              <a:gd name="connsiteX1" fmla="*/ 0 w 3240000"/>
              <a:gd name="connsiteY1" fmla="*/ 1709993 h 2052000"/>
              <a:gd name="connsiteX2" fmla="*/ 0 w 3240000"/>
              <a:gd name="connsiteY2" fmla="*/ 1012320 h 2052000"/>
              <a:gd name="connsiteX3" fmla="*/ 0 w 3240000"/>
              <a:gd name="connsiteY3" fmla="*/ 342007 h 2052000"/>
              <a:gd name="connsiteX4" fmla="*/ 342007 w 3240000"/>
              <a:gd name="connsiteY4" fmla="*/ 0 h 2052000"/>
              <a:gd name="connsiteX5" fmla="*/ 2897993 w 3240000"/>
              <a:gd name="connsiteY5" fmla="*/ 0 h 2052000"/>
              <a:gd name="connsiteX6" fmla="*/ 3240000 w 3240000"/>
              <a:gd name="connsiteY6" fmla="*/ 342007 h 2052000"/>
              <a:gd name="connsiteX7" fmla="*/ 3240000 w 3240000"/>
              <a:gd name="connsiteY7" fmla="*/ 1012320 h 2052000"/>
              <a:gd name="connsiteX8" fmla="*/ 3240000 w 3240000"/>
              <a:gd name="connsiteY8" fmla="*/ 1709993 h 2052000"/>
              <a:gd name="connsiteX9" fmla="*/ 2897993 w 3240000"/>
              <a:gd name="connsiteY9" fmla="*/ 2052000 h 20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000" h="2052000" stroke="0" extrusionOk="0">
                <a:moveTo>
                  <a:pt x="0" y="342007"/>
                </a:moveTo>
                <a:cubicBezTo>
                  <a:pt x="37921" y="162377"/>
                  <a:pt x="114180" y="9547"/>
                  <a:pt x="342007" y="0"/>
                </a:cubicBezTo>
                <a:cubicBezTo>
                  <a:pt x="627906" y="18762"/>
                  <a:pt x="684626" y="15965"/>
                  <a:pt x="981004" y="0"/>
                </a:cubicBezTo>
                <a:cubicBezTo>
                  <a:pt x="1277382" y="-15965"/>
                  <a:pt x="1386727" y="7179"/>
                  <a:pt x="1543320" y="0"/>
                </a:cubicBezTo>
                <a:cubicBezTo>
                  <a:pt x="1699913" y="-7179"/>
                  <a:pt x="1977444" y="-23007"/>
                  <a:pt x="2105637" y="0"/>
                </a:cubicBezTo>
                <a:cubicBezTo>
                  <a:pt x="2233830" y="23007"/>
                  <a:pt x="2736639" y="-19610"/>
                  <a:pt x="2897993" y="0"/>
                </a:cubicBezTo>
                <a:cubicBezTo>
                  <a:pt x="3092109" y="31594"/>
                  <a:pt x="3233091" y="155422"/>
                  <a:pt x="3240000" y="342007"/>
                </a:cubicBezTo>
                <a:cubicBezTo>
                  <a:pt x="3206563" y="641298"/>
                  <a:pt x="3247351" y="783867"/>
                  <a:pt x="3240000" y="1012320"/>
                </a:cubicBezTo>
                <a:cubicBezTo>
                  <a:pt x="3232649" y="1240773"/>
                  <a:pt x="3265936" y="1520214"/>
                  <a:pt x="3240000" y="1709993"/>
                </a:cubicBezTo>
                <a:cubicBezTo>
                  <a:pt x="3256069" y="1941693"/>
                  <a:pt x="3074251" y="2043652"/>
                  <a:pt x="2897993" y="2052000"/>
                </a:cubicBezTo>
                <a:cubicBezTo>
                  <a:pt x="2597642" y="2051617"/>
                  <a:pt x="2492889" y="2031126"/>
                  <a:pt x="2233437" y="2052000"/>
                </a:cubicBezTo>
                <a:cubicBezTo>
                  <a:pt x="1973985" y="2072874"/>
                  <a:pt x="1843026" y="2069657"/>
                  <a:pt x="1671120" y="2052000"/>
                </a:cubicBezTo>
                <a:cubicBezTo>
                  <a:pt x="1499214" y="2034343"/>
                  <a:pt x="1279476" y="2025685"/>
                  <a:pt x="981004" y="2052000"/>
                </a:cubicBezTo>
                <a:cubicBezTo>
                  <a:pt x="682532" y="2078315"/>
                  <a:pt x="523706" y="2081052"/>
                  <a:pt x="342007" y="2052000"/>
                </a:cubicBezTo>
                <a:cubicBezTo>
                  <a:pt x="156714" y="2046373"/>
                  <a:pt x="-5667" y="1893041"/>
                  <a:pt x="0" y="1709993"/>
                </a:cubicBezTo>
                <a:cubicBezTo>
                  <a:pt x="140" y="1496290"/>
                  <a:pt x="34745" y="1308348"/>
                  <a:pt x="0" y="1012320"/>
                </a:cubicBezTo>
                <a:cubicBezTo>
                  <a:pt x="-34745" y="716292"/>
                  <a:pt x="20878" y="585431"/>
                  <a:pt x="0" y="342007"/>
                </a:cubicBezTo>
                <a:close/>
              </a:path>
              <a:path w="3240000" h="2052000" fill="none" extrusionOk="0">
                <a:moveTo>
                  <a:pt x="342007" y="2052000"/>
                </a:moveTo>
                <a:cubicBezTo>
                  <a:pt x="158447" y="2057334"/>
                  <a:pt x="-4267" y="1922590"/>
                  <a:pt x="0" y="1709993"/>
                </a:cubicBezTo>
                <a:cubicBezTo>
                  <a:pt x="17004" y="1497763"/>
                  <a:pt x="32598" y="1256561"/>
                  <a:pt x="0" y="1012320"/>
                </a:cubicBezTo>
                <a:cubicBezTo>
                  <a:pt x="-32598" y="768079"/>
                  <a:pt x="-4283" y="648412"/>
                  <a:pt x="0" y="342007"/>
                </a:cubicBezTo>
                <a:cubicBezTo>
                  <a:pt x="32228" y="160840"/>
                  <a:pt x="194925" y="14440"/>
                  <a:pt x="342007" y="0"/>
                </a:cubicBezTo>
                <a:moveTo>
                  <a:pt x="2897993" y="0"/>
                </a:moveTo>
                <a:cubicBezTo>
                  <a:pt x="3090791" y="-4754"/>
                  <a:pt x="3242863" y="176526"/>
                  <a:pt x="3240000" y="342007"/>
                </a:cubicBezTo>
                <a:cubicBezTo>
                  <a:pt x="3216438" y="531084"/>
                  <a:pt x="3232735" y="710187"/>
                  <a:pt x="3240000" y="1012320"/>
                </a:cubicBezTo>
                <a:cubicBezTo>
                  <a:pt x="3247265" y="1314453"/>
                  <a:pt x="3220912" y="1564199"/>
                  <a:pt x="3240000" y="1709993"/>
                </a:cubicBezTo>
                <a:cubicBezTo>
                  <a:pt x="3265717" y="1929783"/>
                  <a:pt x="3125522" y="2048258"/>
                  <a:pt x="2897993" y="2052000"/>
                </a:cubicBezTo>
              </a:path>
              <a:path w="3240000" h="2052000" fill="none" stroke="0" extrusionOk="0">
                <a:moveTo>
                  <a:pt x="342007" y="2052000"/>
                </a:moveTo>
                <a:cubicBezTo>
                  <a:pt x="148193" y="2058927"/>
                  <a:pt x="-13230" y="1889308"/>
                  <a:pt x="0" y="1709993"/>
                </a:cubicBezTo>
                <a:cubicBezTo>
                  <a:pt x="-18148" y="1381651"/>
                  <a:pt x="-129" y="1347492"/>
                  <a:pt x="0" y="1039680"/>
                </a:cubicBezTo>
                <a:cubicBezTo>
                  <a:pt x="129" y="731868"/>
                  <a:pt x="-11821" y="662322"/>
                  <a:pt x="0" y="342007"/>
                </a:cubicBezTo>
                <a:cubicBezTo>
                  <a:pt x="-28538" y="119592"/>
                  <a:pt x="140417" y="-8193"/>
                  <a:pt x="342007" y="0"/>
                </a:cubicBezTo>
                <a:moveTo>
                  <a:pt x="2897993" y="0"/>
                </a:moveTo>
                <a:cubicBezTo>
                  <a:pt x="3102154" y="-4115"/>
                  <a:pt x="3221223" y="149927"/>
                  <a:pt x="3240000" y="342007"/>
                </a:cubicBezTo>
                <a:cubicBezTo>
                  <a:pt x="3211066" y="661250"/>
                  <a:pt x="3221725" y="817114"/>
                  <a:pt x="3240000" y="1039680"/>
                </a:cubicBezTo>
                <a:cubicBezTo>
                  <a:pt x="3258275" y="1262246"/>
                  <a:pt x="3250509" y="1454223"/>
                  <a:pt x="3240000" y="1709993"/>
                </a:cubicBezTo>
                <a:cubicBezTo>
                  <a:pt x="3231673" y="1935942"/>
                  <a:pt x="3107263" y="2050411"/>
                  <a:pt x="2897993" y="2052000"/>
                </a:cubicBezTo>
              </a:path>
            </a:pathLst>
          </a:custGeom>
          <a:ln w="38100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959918574">
                  <a:prstGeom prst="bracketPai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C616EA5F-8417-4BC3-1503-8DC3D98E2FE1}"/>
              </a:ext>
            </a:extLst>
          </p:cNvPr>
          <p:cNvSpPr>
            <a:spLocks noChangeAspect="1"/>
          </p:cNvSpPr>
          <p:nvPr/>
        </p:nvSpPr>
        <p:spPr>
          <a:xfrm>
            <a:off x="8610540" y="1173048"/>
            <a:ext cx="3254708" cy="2052000"/>
          </a:xfrm>
          <a:custGeom>
            <a:avLst/>
            <a:gdLst>
              <a:gd name="connsiteX0" fmla="*/ 0 w 3254708"/>
              <a:gd name="connsiteY0" fmla="*/ 342007 h 2052000"/>
              <a:gd name="connsiteX1" fmla="*/ 342007 w 3254708"/>
              <a:gd name="connsiteY1" fmla="*/ 0 h 2052000"/>
              <a:gd name="connsiteX2" fmla="*/ 984681 w 3254708"/>
              <a:gd name="connsiteY2" fmla="*/ 0 h 2052000"/>
              <a:gd name="connsiteX3" fmla="*/ 1550233 w 3254708"/>
              <a:gd name="connsiteY3" fmla="*/ 0 h 2052000"/>
              <a:gd name="connsiteX4" fmla="*/ 2115786 w 3254708"/>
              <a:gd name="connsiteY4" fmla="*/ 0 h 2052000"/>
              <a:gd name="connsiteX5" fmla="*/ 2912701 w 3254708"/>
              <a:gd name="connsiteY5" fmla="*/ 0 h 2052000"/>
              <a:gd name="connsiteX6" fmla="*/ 3254708 w 3254708"/>
              <a:gd name="connsiteY6" fmla="*/ 342007 h 2052000"/>
              <a:gd name="connsiteX7" fmla="*/ 3254708 w 3254708"/>
              <a:gd name="connsiteY7" fmla="*/ 1012320 h 2052000"/>
              <a:gd name="connsiteX8" fmla="*/ 3254708 w 3254708"/>
              <a:gd name="connsiteY8" fmla="*/ 1709993 h 2052000"/>
              <a:gd name="connsiteX9" fmla="*/ 2912701 w 3254708"/>
              <a:gd name="connsiteY9" fmla="*/ 2052000 h 2052000"/>
              <a:gd name="connsiteX10" fmla="*/ 2244321 w 3254708"/>
              <a:gd name="connsiteY10" fmla="*/ 2052000 h 2052000"/>
              <a:gd name="connsiteX11" fmla="*/ 1678768 w 3254708"/>
              <a:gd name="connsiteY11" fmla="*/ 2052000 h 2052000"/>
              <a:gd name="connsiteX12" fmla="*/ 984681 w 3254708"/>
              <a:gd name="connsiteY12" fmla="*/ 2052000 h 2052000"/>
              <a:gd name="connsiteX13" fmla="*/ 342007 w 3254708"/>
              <a:gd name="connsiteY13" fmla="*/ 2052000 h 2052000"/>
              <a:gd name="connsiteX14" fmla="*/ 0 w 3254708"/>
              <a:gd name="connsiteY14" fmla="*/ 1709993 h 2052000"/>
              <a:gd name="connsiteX15" fmla="*/ 0 w 3254708"/>
              <a:gd name="connsiteY15" fmla="*/ 1012320 h 2052000"/>
              <a:gd name="connsiteX16" fmla="*/ 0 w 3254708"/>
              <a:gd name="connsiteY16" fmla="*/ 342007 h 2052000"/>
              <a:gd name="connsiteX0" fmla="*/ 342007 w 3254708"/>
              <a:gd name="connsiteY0" fmla="*/ 2052000 h 2052000"/>
              <a:gd name="connsiteX1" fmla="*/ 0 w 3254708"/>
              <a:gd name="connsiteY1" fmla="*/ 1709993 h 2052000"/>
              <a:gd name="connsiteX2" fmla="*/ 0 w 3254708"/>
              <a:gd name="connsiteY2" fmla="*/ 1012320 h 2052000"/>
              <a:gd name="connsiteX3" fmla="*/ 0 w 3254708"/>
              <a:gd name="connsiteY3" fmla="*/ 342007 h 2052000"/>
              <a:gd name="connsiteX4" fmla="*/ 342007 w 3254708"/>
              <a:gd name="connsiteY4" fmla="*/ 0 h 2052000"/>
              <a:gd name="connsiteX5" fmla="*/ 2912701 w 3254708"/>
              <a:gd name="connsiteY5" fmla="*/ 0 h 2052000"/>
              <a:gd name="connsiteX6" fmla="*/ 3254708 w 3254708"/>
              <a:gd name="connsiteY6" fmla="*/ 342007 h 2052000"/>
              <a:gd name="connsiteX7" fmla="*/ 3254708 w 3254708"/>
              <a:gd name="connsiteY7" fmla="*/ 1012320 h 2052000"/>
              <a:gd name="connsiteX8" fmla="*/ 3254708 w 3254708"/>
              <a:gd name="connsiteY8" fmla="*/ 1709993 h 2052000"/>
              <a:gd name="connsiteX9" fmla="*/ 2912701 w 3254708"/>
              <a:gd name="connsiteY9" fmla="*/ 2052000 h 20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4708" h="2052000" stroke="0" extrusionOk="0">
                <a:moveTo>
                  <a:pt x="0" y="342007"/>
                </a:moveTo>
                <a:cubicBezTo>
                  <a:pt x="37921" y="162377"/>
                  <a:pt x="114180" y="9547"/>
                  <a:pt x="342007" y="0"/>
                </a:cubicBezTo>
                <a:cubicBezTo>
                  <a:pt x="529865" y="-23052"/>
                  <a:pt x="684707" y="-4923"/>
                  <a:pt x="984681" y="0"/>
                </a:cubicBezTo>
                <a:cubicBezTo>
                  <a:pt x="1284655" y="4923"/>
                  <a:pt x="1300772" y="-7996"/>
                  <a:pt x="1550233" y="0"/>
                </a:cubicBezTo>
                <a:cubicBezTo>
                  <a:pt x="1799694" y="7996"/>
                  <a:pt x="1896770" y="-22679"/>
                  <a:pt x="2115786" y="0"/>
                </a:cubicBezTo>
                <a:cubicBezTo>
                  <a:pt x="2334802" y="22679"/>
                  <a:pt x="2687288" y="27689"/>
                  <a:pt x="2912701" y="0"/>
                </a:cubicBezTo>
                <a:cubicBezTo>
                  <a:pt x="3106817" y="31594"/>
                  <a:pt x="3247799" y="155422"/>
                  <a:pt x="3254708" y="342007"/>
                </a:cubicBezTo>
                <a:cubicBezTo>
                  <a:pt x="3221271" y="641298"/>
                  <a:pt x="3262059" y="783867"/>
                  <a:pt x="3254708" y="1012320"/>
                </a:cubicBezTo>
                <a:cubicBezTo>
                  <a:pt x="3247357" y="1240773"/>
                  <a:pt x="3280644" y="1520214"/>
                  <a:pt x="3254708" y="1709993"/>
                </a:cubicBezTo>
                <a:cubicBezTo>
                  <a:pt x="3270777" y="1941693"/>
                  <a:pt x="3088959" y="2043652"/>
                  <a:pt x="2912701" y="2052000"/>
                </a:cubicBezTo>
                <a:cubicBezTo>
                  <a:pt x="2663509" y="2078051"/>
                  <a:pt x="2380683" y="2031845"/>
                  <a:pt x="2244321" y="2052000"/>
                </a:cubicBezTo>
                <a:cubicBezTo>
                  <a:pt x="2107959" y="2072155"/>
                  <a:pt x="1931126" y="2028375"/>
                  <a:pt x="1678768" y="2052000"/>
                </a:cubicBezTo>
                <a:cubicBezTo>
                  <a:pt x="1426410" y="2075625"/>
                  <a:pt x="1299935" y="2027517"/>
                  <a:pt x="984681" y="2052000"/>
                </a:cubicBezTo>
                <a:cubicBezTo>
                  <a:pt x="669427" y="2076483"/>
                  <a:pt x="494799" y="2061969"/>
                  <a:pt x="342007" y="2052000"/>
                </a:cubicBezTo>
                <a:cubicBezTo>
                  <a:pt x="156714" y="2046373"/>
                  <a:pt x="-5667" y="1893041"/>
                  <a:pt x="0" y="1709993"/>
                </a:cubicBezTo>
                <a:cubicBezTo>
                  <a:pt x="140" y="1496290"/>
                  <a:pt x="34745" y="1308348"/>
                  <a:pt x="0" y="1012320"/>
                </a:cubicBezTo>
                <a:cubicBezTo>
                  <a:pt x="-34745" y="716292"/>
                  <a:pt x="20878" y="585431"/>
                  <a:pt x="0" y="342007"/>
                </a:cubicBezTo>
                <a:close/>
              </a:path>
              <a:path w="3254708" h="2052000" fill="none" extrusionOk="0">
                <a:moveTo>
                  <a:pt x="342007" y="2052000"/>
                </a:moveTo>
                <a:cubicBezTo>
                  <a:pt x="158447" y="2057334"/>
                  <a:pt x="-4267" y="1922590"/>
                  <a:pt x="0" y="1709993"/>
                </a:cubicBezTo>
                <a:cubicBezTo>
                  <a:pt x="17004" y="1497763"/>
                  <a:pt x="32598" y="1256561"/>
                  <a:pt x="0" y="1012320"/>
                </a:cubicBezTo>
                <a:cubicBezTo>
                  <a:pt x="-32598" y="768079"/>
                  <a:pt x="-4283" y="648412"/>
                  <a:pt x="0" y="342007"/>
                </a:cubicBezTo>
                <a:cubicBezTo>
                  <a:pt x="32228" y="160840"/>
                  <a:pt x="194925" y="14440"/>
                  <a:pt x="342007" y="0"/>
                </a:cubicBezTo>
                <a:moveTo>
                  <a:pt x="2912701" y="0"/>
                </a:moveTo>
                <a:cubicBezTo>
                  <a:pt x="3105499" y="-4754"/>
                  <a:pt x="3257571" y="176526"/>
                  <a:pt x="3254708" y="342007"/>
                </a:cubicBezTo>
                <a:cubicBezTo>
                  <a:pt x="3231146" y="531084"/>
                  <a:pt x="3247443" y="710187"/>
                  <a:pt x="3254708" y="1012320"/>
                </a:cubicBezTo>
                <a:cubicBezTo>
                  <a:pt x="3261973" y="1314453"/>
                  <a:pt x="3235620" y="1564199"/>
                  <a:pt x="3254708" y="1709993"/>
                </a:cubicBezTo>
                <a:cubicBezTo>
                  <a:pt x="3280425" y="1929783"/>
                  <a:pt x="3140230" y="2048258"/>
                  <a:pt x="2912701" y="2052000"/>
                </a:cubicBezTo>
              </a:path>
              <a:path w="3254708" h="2052000" fill="none" stroke="0" extrusionOk="0">
                <a:moveTo>
                  <a:pt x="342007" y="2052000"/>
                </a:moveTo>
                <a:cubicBezTo>
                  <a:pt x="148193" y="2058927"/>
                  <a:pt x="-13230" y="1889308"/>
                  <a:pt x="0" y="1709993"/>
                </a:cubicBezTo>
                <a:cubicBezTo>
                  <a:pt x="-18148" y="1381651"/>
                  <a:pt x="-129" y="1347492"/>
                  <a:pt x="0" y="1039680"/>
                </a:cubicBezTo>
                <a:cubicBezTo>
                  <a:pt x="129" y="731868"/>
                  <a:pt x="-11821" y="662322"/>
                  <a:pt x="0" y="342007"/>
                </a:cubicBezTo>
                <a:cubicBezTo>
                  <a:pt x="-28538" y="119592"/>
                  <a:pt x="140417" y="-8193"/>
                  <a:pt x="342007" y="0"/>
                </a:cubicBezTo>
                <a:moveTo>
                  <a:pt x="2912701" y="0"/>
                </a:moveTo>
                <a:cubicBezTo>
                  <a:pt x="3116862" y="-4115"/>
                  <a:pt x="3235931" y="149927"/>
                  <a:pt x="3254708" y="342007"/>
                </a:cubicBezTo>
                <a:cubicBezTo>
                  <a:pt x="3225774" y="661250"/>
                  <a:pt x="3236433" y="817114"/>
                  <a:pt x="3254708" y="1039680"/>
                </a:cubicBezTo>
                <a:cubicBezTo>
                  <a:pt x="3272983" y="1262246"/>
                  <a:pt x="3265217" y="1454223"/>
                  <a:pt x="3254708" y="1709993"/>
                </a:cubicBezTo>
                <a:cubicBezTo>
                  <a:pt x="3246381" y="1935942"/>
                  <a:pt x="3121971" y="2050411"/>
                  <a:pt x="2912701" y="2052000"/>
                </a:cubicBezTo>
              </a:path>
            </a:pathLst>
          </a:custGeom>
          <a:ln w="38100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959918574">
                  <a:prstGeom prst="bracketPai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Double Bracket 13">
            <a:extLst>
              <a:ext uri="{FF2B5EF4-FFF2-40B4-BE49-F238E27FC236}">
                <a16:creationId xmlns:a16="http://schemas.microsoft.com/office/drawing/2014/main" id="{1C759748-2408-07F1-3B45-CC9A6E8A285E}"/>
              </a:ext>
            </a:extLst>
          </p:cNvPr>
          <p:cNvSpPr>
            <a:spLocks/>
          </p:cNvSpPr>
          <p:nvPr/>
        </p:nvSpPr>
        <p:spPr>
          <a:xfrm>
            <a:off x="488062" y="3894699"/>
            <a:ext cx="3240000" cy="2052000"/>
          </a:xfrm>
          <a:custGeom>
            <a:avLst/>
            <a:gdLst>
              <a:gd name="connsiteX0" fmla="*/ 0 w 3240000"/>
              <a:gd name="connsiteY0" fmla="*/ 342007 h 2052000"/>
              <a:gd name="connsiteX1" fmla="*/ 342007 w 3240000"/>
              <a:gd name="connsiteY1" fmla="*/ 0 h 2052000"/>
              <a:gd name="connsiteX2" fmla="*/ 981004 w 3240000"/>
              <a:gd name="connsiteY2" fmla="*/ 0 h 2052000"/>
              <a:gd name="connsiteX3" fmla="*/ 1543320 w 3240000"/>
              <a:gd name="connsiteY3" fmla="*/ 0 h 2052000"/>
              <a:gd name="connsiteX4" fmla="*/ 2105637 w 3240000"/>
              <a:gd name="connsiteY4" fmla="*/ 0 h 2052000"/>
              <a:gd name="connsiteX5" fmla="*/ 2897993 w 3240000"/>
              <a:gd name="connsiteY5" fmla="*/ 0 h 2052000"/>
              <a:gd name="connsiteX6" fmla="*/ 3240000 w 3240000"/>
              <a:gd name="connsiteY6" fmla="*/ 342007 h 2052000"/>
              <a:gd name="connsiteX7" fmla="*/ 3240000 w 3240000"/>
              <a:gd name="connsiteY7" fmla="*/ 1012320 h 2052000"/>
              <a:gd name="connsiteX8" fmla="*/ 3240000 w 3240000"/>
              <a:gd name="connsiteY8" fmla="*/ 1709993 h 2052000"/>
              <a:gd name="connsiteX9" fmla="*/ 2897993 w 3240000"/>
              <a:gd name="connsiteY9" fmla="*/ 2052000 h 2052000"/>
              <a:gd name="connsiteX10" fmla="*/ 2233437 w 3240000"/>
              <a:gd name="connsiteY10" fmla="*/ 2052000 h 2052000"/>
              <a:gd name="connsiteX11" fmla="*/ 1671120 w 3240000"/>
              <a:gd name="connsiteY11" fmla="*/ 2052000 h 2052000"/>
              <a:gd name="connsiteX12" fmla="*/ 981004 w 3240000"/>
              <a:gd name="connsiteY12" fmla="*/ 2052000 h 2052000"/>
              <a:gd name="connsiteX13" fmla="*/ 342007 w 3240000"/>
              <a:gd name="connsiteY13" fmla="*/ 2052000 h 2052000"/>
              <a:gd name="connsiteX14" fmla="*/ 0 w 3240000"/>
              <a:gd name="connsiteY14" fmla="*/ 1709993 h 2052000"/>
              <a:gd name="connsiteX15" fmla="*/ 0 w 3240000"/>
              <a:gd name="connsiteY15" fmla="*/ 1012320 h 2052000"/>
              <a:gd name="connsiteX16" fmla="*/ 0 w 3240000"/>
              <a:gd name="connsiteY16" fmla="*/ 342007 h 2052000"/>
              <a:gd name="connsiteX0" fmla="*/ 342007 w 3240000"/>
              <a:gd name="connsiteY0" fmla="*/ 2052000 h 2052000"/>
              <a:gd name="connsiteX1" fmla="*/ 0 w 3240000"/>
              <a:gd name="connsiteY1" fmla="*/ 1709993 h 2052000"/>
              <a:gd name="connsiteX2" fmla="*/ 0 w 3240000"/>
              <a:gd name="connsiteY2" fmla="*/ 1012320 h 2052000"/>
              <a:gd name="connsiteX3" fmla="*/ 0 w 3240000"/>
              <a:gd name="connsiteY3" fmla="*/ 342007 h 2052000"/>
              <a:gd name="connsiteX4" fmla="*/ 342007 w 3240000"/>
              <a:gd name="connsiteY4" fmla="*/ 0 h 2052000"/>
              <a:gd name="connsiteX5" fmla="*/ 2897993 w 3240000"/>
              <a:gd name="connsiteY5" fmla="*/ 0 h 2052000"/>
              <a:gd name="connsiteX6" fmla="*/ 3240000 w 3240000"/>
              <a:gd name="connsiteY6" fmla="*/ 342007 h 2052000"/>
              <a:gd name="connsiteX7" fmla="*/ 3240000 w 3240000"/>
              <a:gd name="connsiteY7" fmla="*/ 1012320 h 2052000"/>
              <a:gd name="connsiteX8" fmla="*/ 3240000 w 3240000"/>
              <a:gd name="connsiteY8" fmla="*/ 1709993 h 2052000"/>
              <a:gd name="connsiteX9" fmla="*/ 2897993 w 3240000"/>
              <a:gd name="connsiteY9" fmla="*/ 2052000 h 20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000" h="2052000" stroke="0" extrusionOk="0">
                <a:moveTo>
                  <a:pt x="0" y="342007"/>
                </a:moveTo>
                <a:cubicBezTo>
                  <a:pt x="37921" y="162377"/>
                  <a:pt x="114180" y="9547"/>
                  <a:pt x="342007" y="0"/>
                </a:cubicBezTo>
                <a:cubicBezTo>
                  <a:pt x="627906" y="18762"/>
                  <a:pt x="684626" y="15965"/>
                  <a:pt x="981004" y="0"/>
                </a:cubicBezTo>
                <a:cubicBezTo>
                  <a:pt x="1277382" y="-15965"/>
                  <a:pt x="1386727" y="7179"/>
                  <a:pt x="1543320" y="0"/>
                </a:cubicBezTo>
                <a:cubicBezTo>
                  <a:pt x="1699913" y="-7179"/>
                  <a:pt x="1977444" y="-23007"/>
                  <a:pt x="2105637" y="0"/>
                </a:cubicBezTo>
                <a:cubicBezTo>
                  <a:pt x="2233830" y="23007"/>
                  <a:pt x="2736639" y="-19610"/>
                  <a:pt x="2897993" y="0"/>
                </a:cubicBezTo>
                <a:cubicBezTo>
                  <a:pt x="3092109" y="31594"/>
                  <a:pt x="3233091" y="155422"/>
                  <a:pt x="3240000" y="342007"/>
                </a:cubicBezTo>
                <a:cubicBezTo>
                  <a:pt x="3206563" y="641298"/>
                  <a:pt x="3247351" y="783867"/>
                  <a:pt x="3240000" y="1012320"/>
                </a:cubicBezTo>
                <a:cubicBezTo>
                  <a:pt x="3232649" y="1240773"/>
                  <a:pt x="3265936" y="1520214"/>
                  <a:pt x="3240000" y="1709993"/>
                </a:cubicBezTo>
                <a:cubicBezTo>
                  <a:pt x="3256069" y="1941693"/>
                  <a:pt x="3074251" y="2043652"/>
                  <a:pt x="2897993" y="2052000"/>
                </a:cubicBezTo>
                <a:cubicBezTo>
                  <a:pt x="2597642" y="2051617"/>
                  <a:pt x="2492889" y="2031126"/>
                  <a:pt x="2233437" y="2052000"/>
                </a:cubicBezTo>
                <a:cubicBezTo>
                  <a:pt x="1973985" y="2072874"/>
                  <a:pt x="1843026" y="2069657"/>
                  <a:pt x="1671120" y="2052000"/>
                </a:cubicBezTo>
                <a:cubicBezTo>
                  <a:pt x="1499214" y="2034343"/>
                  <a:pt x="1279476" y="2025685"/>
                  <a:pt x="981004" y="2052000"/>
                </a:cubicBezTo>
                <a:cubicBezTo>
                  <a:pt x="682532" y="2078315"/>
                  <a:pt x="523706" y="2081052"/>
                  <a:pt x="342007" y="2052000"/>
                </a:cubicBezTo>
                <a:cubicBezTo>
                  <a:pt x="156714" y="2046373"/>
                  <a:pt x="-5667" y="1893041"/>
                  <a:pt x="0" y="1709993"/>
                </a:cubicBezTo>
                <a:cubicBezTo>
                  <a:pt x="140" y="1496290"/>
                  <a:pt x="34745" y="1308348"/>
                  <a:pt x="0" y="1012320"/>
                </a:cubicBezTo>
                <a:cubicBezTo>
                  <a:pt x="-34745" y="716292"/>
                  <a:pt x="20878" y="585431"/>
                  <a:pt x="0" y="342007"/>
                </a:cubicBezTo>
                <a:close/>
              </a:path>
              <a:path w="3240000" h="2052000" fill="none" extrusionOk="0">
                <a:moveTo>
                  <a:pt x="342007" y="2052000"/>
                </a:moveTo>
                <a:cubicBezTo>
                  <a:pt x="158447" y="2057334"/>
                  <a:pt x="-4267" y="1922590"/>
                  <a:pt x="0" y="1709993"/>
                </a:cubicBezTo>
                <a:cubicBezTo>
                  <a:pt x="17004" y="1497763"/>
                  <a:pt x="32598" y="1256561"/>
                  <a:pt x="0" y="1012320"/>
                </a:cubicBezTo>
                <a:cubicBezTo>
                  <a:pt x="-32598" y="768079"/>
                  <a:pt x="-4283" y="648412"/>
                  <a:pt x="0" y="342007"/>
                </a:cubicBezTo>
                <a:cubicBezTo>
                  <a:pt x="32228" y="160840"/>
                  <a:pt x="194925" y="14440"/>
                  <a:pt x="342007" y="0"/>
                </a:cubicBezTo>
                <a:moveTo>
                  <a:pt x="2897993" y="0"/>
                </a:moveTo>
                <a:cubicBezTo>
                  <a:pt x="3090791" y="-4754"/>
                  <a:pt x="3242863" y="176526"/>
                  <a:pt x="3240000" y="342007"/>
                </a:cubicBezTo>
                <a:cubicBezTo>
                  <a:pt x="3216438" y="531084"/>
                  <a:pt x="3232735" y="710187"/>
                  <a:pt x="3240000" y="1012320"/>
                </a:cubicBezTo>
                <a:cubicBezTo>
                  <a:pt x="3247265" y="1314453"/>
                  <a:pt x="3220912" y="1564199"/>
                  <a:pt x="3240000" y="1709993"/>
                </a:cubicBezTo>
                <a:cubicBezTo>
                  <a:pt x="3265717" y="1929783"/>
                  <a:pt x="3125522" y="2048258"/>
                  <a:pt x="2897993" y="2052000"/>
                </a:cubicBezTo>
              </a:path>
              <a:path w="3240000" h="2052000" fill="none" stroke="0" extrusionOk="0">
                <a:moveTo>
                  <a:pt x="342007" y="2052000"/>
                </a:moveTo>
                <a:cubicBezTo>
                  <a:pt x="148193" y="2058927"/>
                  <a:pt x="-13230" y="1889308"/>
                  <a:pt x="0" y="1709993"/>
                </a:cubicBezTo>
                <a:cubicBezTo>
                  <a:pt x="-18148" y="1381651"/>
                  <a:pt x="-129" y="1347492"/>
                  <a:pt x="0" y="1039680"/>
                </a:cubicBezTo>
                <a:cubicBezTo>
                  <a:pt x="129" y="731868"/>
                  <a:pt x="-11821" y="662322"/>
                  <a:pt x="0" y="342007"/>
                </a:cubicBezTo>
                <a:cubicBezTo>
                  <a:pt x="-28538" y="119592"/>
                  <a:pt x="140417" y="-8193"/>
                  <a:pt x="342007" y="0"/>
                </a:cubicBezTo>
                <a:moveTo>
                  <a:pt x="2897993" y="0"/>
                </a:moveTo>
                <a:cubicBezTo>
                  <a:pt x="3102154" y="-4115"/>
                  <a:pt x="3221223" y="149927"/>
                  <a:pt x="3240000" y="342007"/>
                </a:cubicBezTo>
                <a:cubicBezTo>
                  <a:pt x="3211066" y="661250"/>
                  <a:pt x="3221725" y="817114"/>
                  <a:pt x="3240000" y="1039680"/>
                </a:cubicBezTo>
                <a:cubicBezTo>
                  <a:pt x="3258275" y="1262246"/>
                  <a:pt x="3250509" y="1454223"/>
                  <a:pt x="3240000" y="1709993"/>
                </a:cubicBezTo>
                <a:cubicBezTo>
                  <a:pt x="3231673" y="1935942"/>
                  <a:pt x="3107263" y="2050411"/>
                  <a:pt x="2897993" y="2052000"/>
                </a:cubicBezTo>
              </a:path>
            </a:pathLst>
          </a:custGeom>
          <a:ln w="38100">
            <a:solidFill>
              <a:schemeClr val="bg2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sd="2959918574">
                  <a:prstGeom prst="bracketPai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B3EAED-6A60-8A9C-C093-D772806E9D78}"/>
              </a:ext>
            </a:extLst>
          </p:cNvPr>
          <p:cNvSpPr txBox="1"/>
          <p:nvPr/>
        </p:nvSpPr>
        <p:spPr>
          <a:xfrm>
            <a:off x="5287886" y="1266504"/>
            <a:ext cx="2589466" cy="1092130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000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Employability        Training &amp; workshops / mock interview sessions</a:t>
            </a:r>
            <a:endParaRPr lang="en-GB" sz="3500" b="1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FD2E3A-3279-6593-4095-E90A8F83A294}"/>
              </a:ext>
            </a:extLst>
          </p:cNvPr>
          <p:cNvSpPr txBox="1"/>
          <p:nvPr/>
        </p:nvSpPr>
        <p:spPr>
          <a:xfrm>
            <a:off x="4559243" y="2447693"/>
            <a:ext cx="3213515" cy="804090"/>
          </a:xfrm>
          <a:prstGeom prst="rect">
            <a:avLst/>
          </a:prstGeom>
          <a:noFill/>
        </p:spPr>
        <p:txBody>
          <a:bodyPr wrap="square" lIns="108000" tIns="108000" rIns="108000" bIns="10800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Sessions donated for support to job seekers, career development, skills and employability training and interview preparation.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8F8DCA-8A45-1FBC-E166-D62817768A59}"/>
              </a:ext>
            </a:extLst>
          </p:cNvPr>
          <p:cNvSpPr txBox="1"/>
          <p:nvPr/>
        </p:nvSpPr>
        <p:spPr>
          <a:xfrm>
            <a:off x="9221850" y="1157180"/>
            <a:ext cx="3003661" cy="1150147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GB" b="1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 </a:t>
            </a:r>
            <a:r>
              <a:rPr lang="en-GB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experience / volunteer roles / paid roles / placements.</a:t>
            </a:r>
            <a:endParaRPr lang="en-GB" b="1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B73C92-DDE5-7653-00DE-5974069F5F80}"/>
              </a:ext>
            </a:extLst>
          </p:cNvPr>
          <p:cNvSpPr txBox="1"/>
          <p:nvPr/>
        </p:nvSpPr>
        <p:spPr>
          <a:xfrm>
            <a:off x="8618945" y="2333672"/>
            <a:ext cx="3282078" cy="805249"/>
          </a:xfrm>
          <a:prstGeom prst="rect">
            <a:avLst/>
          </a:prstGeom>
          <a:noFill/>
        </p:spPr>
        <p:txBody>
          <a:bodyPr wrap="square" lIns="108000" tIns="108000" rIns="108000" bIns="10800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Provided to students and residents formal work experience, placements, apprenticeships, Traineeships, formal volunteering roles with </a:t>
            </a:r>
            <a:r>
              <a:rPr lang="en-GB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oragnisation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etc.</a:t>
            </a:r>
            <a:endParaRPr lang="en-GB" sz="1200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41B501-D1ED-063C-B2AF-41C4D4155D11}"/>
              </a:ext>
            </a:extLst>
          </p:cNvPr>
          <p:cNvSpPr txBox="1"/>
          <p:nvPr/>
        </p:nvSpPr>
        <p:spPr>
          <a:xfrm>
            <a:off x="622908" y="3889622"/>
            <a:ext cx="1665405" cy="1155556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54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£12</a:t>
            </a:r>
            <a:r>
              <a:rPr lang="en-GB" sz="32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GB" sz="5400" b="1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04916D-2974-8CE1-0FC1-B0722A7EB822}"/>
              </a:ext>
            </a:extLst>
          </p:cNvPr>
          <p:cNvSpPr txBox="1"/>
          <p:nvPr/>
        </p:nvSpPr>
        <p:spPr>
          <a:xfrm>
            <a:off x="480680" y="4817089"/>
            <a:ext cx="3240000" cy="1178250"/>
          </a:xfrm>
          <a:prstGeom prst="rect">
            <a:avLst/>
          </a:prstGeom>
          <a:noFill/>
        </p:spPr>
        <p:txBody>
          <a:bodyPr wrap="square" lIns="108000" tIns="108000" rIns="108000" bIns="10800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Commitments to donate directly to VSCE or to support Council initiatives across domestic abuse, food banks, women’s empowerment, and community cohesion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B716F4-0D0A-70B7-1499-40E88EE0F4FD}"/>
              </a:ext>
            </a:extLst>
          </p:cNvPr>
          <p:cNvSpPr txBox="1"/>
          <p:nvPr/>
        </p:nvSpPr>
        <p:spPr>
          <a:xfrm>
            <a:off x="2100679" y="3935570"/>
            <a:ext cx="1715207" cy="1006194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Initiative related support</a:t>
            </a:r>
            <a:endParaRPr lang="en-GB" b="1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4C7F67-DCE6-22A7-4B71-A6730714CF28}"/>
              </a:ext>
            </a:extLst>
          </p:cNvPr>
          <p:cNvGrpSpPr/>
          <p:nvPr/>
        </p:nvGrpSpPr>
        <p:grpSpPr>
          <a:xfrm>
            <a:off x="8632630" y="3780431"/>
            <a:ext cx="3240000" cy="2241479"/>
            <a:chOff x="8632630" y="3997252"/>
            <a:chExt cx="3240000" cy="2241479"/>
          </a:xfrm>
        </p:grpSpPr>
        <p:sp>
          <p:nvSpPr>
            <p:cNvPr id="23" name="Double Bracket 22">
              <a:extLst>
                <a:ext uri="{FF2B5EF4-FFF2-40B4-BE49-F238E27FC236}">
                  <a16:creationId xmlns:a16="http://schemas.microsoft.com/office/drawing/2014/main" id="{0E72AC33-009C-48F9-6F31-1BC69BA3903D}"/>
                </a:ext>
              </a:extLst>
            </p:cNvPr>
            <p:cNvSpPr>
              <a:spLocks/>
            </p:cNvSpPr>
            <p:nvPr/>
          </p:nvSpPr>
          <p:spPr>
            <a:xfrm>
              <a:off x="8632630" y="4111623"/>
              <a:ext cx="3240000" cy="2052000"/>
            </a:xfrm>
            <a:custGeom>
              <a:avLst/>
              <a:gdLst>
                <a:gd name="connsiteX0" fmla="*/ 0 w 3240000"/>
                <a:gd name="connsiteY0" fmla="*/ 342007 h 2052000"/>
                <a:gd name="connsiteX1" fmla="*/ 342007 w 3240000"/>
                <a:gd name="connsiteY1" fmla="*/ 0 h 2052000"/>
                <a:gd name="connsiteX2" fmla="*/ 981004 w 3240000"/>
                <a:gd name="connsiteY2" fmla="*/ 0 h 2052000"/>
                <a:gd name="connsiteX3" fmla="*/ 1543320 w 3240000"/>
                <a:gd name="connsiteY3" fmla="*/ 0 h 2052000"/>
                <a:gd name="connsiteX4" fmla="*/ 2105637 w 3240000"/>
                <a:gd name="connsiteY4" fmla="*/ 0 h 2052000"/>
                <a:gd name="connsiteX5" fmla="*/ 2897993 w 3240000"/>
                <a:gd name="connsiteY5" fmla="*/ 0 h 2052000"/>
                <a:gd name="connsiteX6" fmla="*/ 3240000 w 3240000"/>
                <a:gd name="connsiteY6" fmla="*/ 342007 h 2052000"/>
                <a:gd name="connsiteX7" fmla="*/ 3240000 w 3240000"/>
                <a:gd name="connsiteY7" fmla="*/ 1012320 h 2052000"/>
                <a:gd name="connsiteX8" fmla="*/ 3240000 w 3240000"/>
                <a:gd name="connsiteY8" fmla="*/ 1709993 h 2052000"/>
                <a:gd name="connsiteX9" fmla="*/ 2897993 w 3240000"/>
                <a:gd name="connsiteY9" fmla="*/ 2052000 h 2052000"/>
                <a:gd name="connsiteX10" fmla="*/ 2233437 w 3240000"/>
                <a:gd name="connsiteY10" fmla="*/ 2052000 h 2052000"/>
                <a:gd name="connsiteX11" fmla="*/ 1671120 w 3240000"/>
                <a:gd name="connsiteY11" fmla="*/ 2052000 h 2052000"/>
                <a:gd name="connsiteX12" fmla="*/ 981004 w 3240000"/>
                <a:gd name="connsiteY12" fmla="*/ 2052000 h 2052000"/>
                <a:gd name="connsiteX13" fmla="*/ 342007 w 3240000"/>
                <a:gd name="connsiteY13" fmla="*/ 2052000 h 2052000"/>
                <a:gd name="connsiteX14" fmla="*/ 0 w 3240000"/>
                <a:gd name="connsiteY14" fmla="*/ 1709993 h 2052000"/>
                <a:gd name="connsiteX15" fmla="*/ 0 w 3240000"/>
                <a:gd name="connsiteY15" fmla="*/ 1012320 h 2052000"/>
                <a:gd name="connsiteX16" fmla="*/ 0 w 3240000"/>
                <a:gd name="connsiteY16" fmla="*/ 342007 h 2052000"/>
                <a:gd name="connsiteX0" fmla="*/ 342007 w 3240000"/>
                <a:gd name="connsiteY0" fmla="*/ 2052000 h 2052000"/>
                <a:gd name="connsiteX1" fmla="*/ 0 w 3240000"/>
                <a:gd name="connsiteY1" fmla="*/ 1709993 h 2052000"/>
                <a:gd name="connsiteX2" fmla="*/ 0 w 3240000"/>
                <a:gd name="connsiteY2" fmla="*/ 1012320 h 2052000"/>
                <a:gd name="connsiteX3" fmla="*/ 0 w 3240000"/>
                <a:gd name="connsiteY3" fmla="*/ 342007 h 2052000"/>
                <a:gd name="connsiteX4" fmla="*/ 342007 w 3240000"/>
                <a:gd name="connsiteY4" fmla="*/ 0 h 2052000"/>
                <a:gd name="connsiteX5" fmla="*/ 2897993 w 3240000"/>
                <a:gd name="connsiteY5" fmla="*/ 0 h 2052000"/>
                <a:gd name="connsiteX6" fmla="*/ 3240000 w 3240000"/>
                <a:gd name="connsiteY6" fmla="*/ 342007 h 2052000"/>
                <a:gd name="connsiteX7" fmla="*/ 3240000 w 3240000"/>
                <a:gd name="connsiteY7" fmla="*/ 1012320 h 2052000"/>
                <a:gd name="connsiteX8" fmla="*/ 3240000 w 3240000"/>
                <a:gd name="connsiteY8" fmla="*/ 1709993 h 2052000"/>
                <a:gd name="connsiteX9" fmla="*/ 2897993 w 3240000"/>
                <a:gd name="connsiteY9" fmla="*/ 2052000 h 20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0000" h="2052000" stroke="0" extrusionOk="0">
                  <a:moveTo>
                    <a:pt x="0" y="342007"/>
                  </a:moveTo>
                  <a:cubicBezTo>
                    <a:pt x="37921" y="162377"/>
                    <a:pt x="114180" y="9547"/>
                    <a:pt x="342007" y="0"/>
                  </a:cubicBezTo>
                  <a:cubicBezTo>
                    <a:pt x="627906" y="18762"/>
                    <a:pt x="684626" y="15965"/>
                    <a:pt x="981004" y="0"/>
                  </a:cubicBezTo>
                  <a:cubicBezTo>
                    <a:pt x="1277382" y="-15965"/>
                    <a:pt x="1386727" y="7179"/>
                    <a:pt x="1543320" y="0"/>
                  </a:cubicBezTo>
                  <a:cubicBezTo>
                    <a:pt x="1699913" y="-7179"/>
                    <a:pt x="1977444" y="-23007"/>
                    <a:pt x="2105637" y="0"/>
                  </a:cubicBezTo>
                  <a:cubicBezTo>
                    <a:pt x="2233830" y="23007"/>
                    <a:pt x="2736639" y="-19610"/>
                    <a:pt x="2897993" y="0"/>
                  </a:cubicBezTo>
                  <a:cubicBezTo>
                    <a:pt x="3092109" y="31594"/>
                    <a:pt x="3233091" y="155422"/>
                    <a:pt x="3240000" y="342007"/>
                  </a:cubicBezTo>
                  <a:cubicBezTo>
                    <a:pt x="3206563" y="641298"/>
                    <a:pt x="3247351" y="783867"/>
                    <a:pt x="3240000" y="1012320"/>
                  </a:cubicBezTo>
                  <a:cubicBezTo>
                    <a:pt x="3232649" y="1240773"/>
                    <a:pt x="3265936" y="1520214"/>
                    <a:pt x="3240000" y="1709993"/>
                  </a:cubicBezTo>
                  <a:cubicBezTo>
                    <a:pt x="3256069" y="1941693"/>
                    <a:pt x="3074251" y="2043652"/>
                    <a:pt x="2897993" y="2052000"/>
                  </a:cubicBezTo>
                  <a:cubicBezTo>
                    <a:pt x="2597642" y="2051617"/>
                    <a:pt x="2492889" y="2031126"/>
                    <a:pt x="2233437" y="2052000"/>
                  </a:cubicBezTo>
                  <a:cubicBezTo>
                    <a:pt x="1973985" y="2072874"/>
                    <a:pt x="1843026" y="2069657"/>
                    <a:pt x="1671120" y="2052000"/>
                  </a:cubicBezTo>
                  <a:cubicBezTo>
                    <a:pt x="1499214" y="2034343"/>
                    <a:pt x="1279476" y="2025685"/>
                    <a:pt x="981004" y="2052000"/>
                  </a:cubicBezTo>
                  <a:cubicBezTo>
                    <a:pt x="682532" y="2078315"/>
                    <a:pt x="523706" y="2081052"/>
                    <a:pt x="342007" y="2052000"/>
                  </a:cubicBezTo>
                  <a:cubicBezTo>
                    <a:pt x="156714" y="2046373"/>
                    <a:pt x="-5667" y="1893041"/>
                    <a:pt x="0" y="1709993"/>
                  </a:cubicBezTo>
                  <a:cubicBezTo>
                    <a:pt x="140" y="1496290"/>
                    <a:pt x="34745" y="1308348"/>
                    <a:pt x="0" y="1012320"/>
                  </a:cubicBezTo>
                  <a:cubicBezTo>
                    <a:pt x="-34745" y="716292"/>
                    <a:pt x="20878" y="585431"/>
                    <a:pt x="0" y="342007"/>
                  </a:cubicBezTo>
                  <a:close/>
                </a:path>
                <a:path w="3240000" h="2052000" fill="none" extrusionOk="0">
                  <a:moveTo>
                    <a:pt x="342007" y="2052000"/>
                  </a:moveTo>
                  <a:cubicBezTo>
                    <a:pt x="158447" y="2057334"/>
                    <a:pt x="-4267" y="1922590"/>
                    <a:pt x="0" y="1709993"/>
                  </a:cubicBezTo>
                  <a:cubicBezTo>
                    <a:pt x="17004" y="1497763"/>
                    <a:pt x="32598" y="1256561"/>
                    <a:pt x="0" y="1012320"/>
                  </a:cubicBezTo>
                  <a:cubicBezTo>
                    <a:pt x="-32598" y="768079"/>
                    <a:pt x="-4283" y="648412"/>
                    <a:pt x="0" y="342007"/>
                  </a:cubicBezTo>
                  <a:cubicBezTo>
                    <a:pt x="32228" y="160840"/>
                    <a:pt x="194925" y="14440"/>
                    <a:pt x="342007" y="0"/>
                  </a:cubicBezTo>
                  <a:moveTo>
                    <a:pt x="2897993" y="0"/>
                  </a:moveTo>
                  <a:cubicBezTo>
                    <a:pt x="3090791" y="-4754"/>
                    <a:pt x="3242863" y="176526"/>
                    <a:pt x="3240000" y="342007"/>
                  </a:cubicBezTo>
                  <a:cubicBezTo>
                    <a:pt x="3216438" y="531084"/>
                    <a:pt x="3232735" y="710187"/>
                    <a:pt x="3240000" y="1012320"/>
                  </a:cubicBezTo>
                  <a:cubicBezTo>
                    <a:pt x="3247265" y="1314453"/>
                    <a:pt x="3220912" y="1564199"/>
                    <a:pt x="3240000" y="1709993"/>
                  </a:cubicBezTo>
                  <a:cubicBezTo>
                    <a:pt x="3265717" y="1929783"/>
                    <a:pt x="3125522" y="2048258"/>
                    <a:pt x="2897993" y="2052000"/>
                  </a:cubicBezTo>
                </a:path>
                <a:path w="3240000" h="2052000" fill="none" stroke="0" extrusionOk="0">
                  <a:moveTo>
                    <a:pt x="342007" y="2052000"/>
                  </a:moveTo>
                  <a:cubicBezTo>
                    <a:pt x="148193" y="2058927"/>
                    <a:pt x="-13230" y="1889308"/>
                    <a:pt x="0" y="1709993"/>
                  </a:cubicBezTo>
                  <a:cubicBezTo>
                    <a:pt x="-18148" y="1381651"/>
                    <a:pt x="-129" y="1347492"/>
                    <a:pt x="0" y="1039680"/>
                  </a:cubicBezTo>
                  <a:cubicBezTo>
                    <a:pt x="129" y="731868"/>
                    <a:pt x="-11821" y="662322"/>
                    <a:pt x="0" y="342007"/>
                  </a:cubicBezTo>
                  <a:cubicBezTo>
                    <a:pt x="-28538" y="119592"/>
                    <a:pt x="140417" y="-8193"/>
                    <a:pt x="342007" y="0"/>
                  </a:cubicBezTo>
                  <a:moveTo>
                    <a:pt x="2897993" y="0"/>
                  </a:moveTo>
                  <a:cubicBezTo>
                    <a:pt x="3102154" y="-4115"/>
                    <a:pt x="3221223" y="149927"/>
                    <a:pt x="3240000" y="342007"/>
                  </a:cubicBezTo>
                  <a:cubicBezTo>
                    <a:pt x="3211066" y="661250"/>
                    <a:pt x="3221725" y="817114"/>
                    <a:pt x="3240000" y="1039680"/>
                  </a:cubicBezTo>
                  <a:cubicBezTo>
                    <a:pt x="3258275" y="1262246"/>
                    <a:pt x="3250509" y="1454223"/>
                    <a:pt x="3240000" y="1709993"/>
                  </a:cubicBezTo>
                  <a:cubicBezTo>
                    <a:pt x="3231673" y="1935942"/>
                    <a:pt x="3107263" y="2050411"/>
                    <a:pt x="2897993" y="2052000"/>
                  </a:cubicBez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959918574">
                    <a:prstGeom prst="bracketPair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213F0C6-BF6A-15ED-36C9-E34141F820EC}"/>
                </a:ext>
              </a:extLst>
            </p:cNvPr>
            <p:cNvGrpSpPr/>
            <p:nvPr/>
          </p:nvGrpSpPr>
          <p:grpSpPr>
            <a:xfrm>
              <a:off x="8834309" y="3997252"/>
              <a:ext cx="2895627" cy="2241479"/>
              <a:chOff x="8834309" y="3997252"/>
              <a:chExt cx="2895627" cy="2241479"/>
            </a:xfrm>
          </p:grpSpPr>
          <p:pic>
            <p:nvPicPr>
              <p:cNvPr id="27" name="Graphic 26" descr="Sunflower outline">
                <a:extLst>
                  <a:ext uri="{FF2B5EF4-FFF2-40B4-BE49-F238E27FC236}">
                    <a16:creationId xmlns:a16="http://schemas.microsoft.com/office/drawing/2014/main" id="{5A6590AE-63ED-FBFE-E7D0-353D1A949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8834309" y="5013479"/>
                <a:ext cx="1225252" cy="1225252"/>
              </a:xfrm>
              <a:prstGeom prst="rect">
                <a:avLst/>
              </a:prstGeom>
            </p:spPr>
          </p:pic>
          <p:pic>
            <p:nvPicPr>
              <p:cNvPr id="28" name="Graphic 27" descr="Paint outline">
                <a:extLst>
                  <a:ext uri="{FF2B5EF4-FFF2-40B4-BE49-F238E27FC236}">
                    <a16:creationId xmlns:a16="http://schemas.microsoft.com/office/drawing/2014/main" id="{69935265-8A70-FE42-FDD1-07A4CA4C3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10361989" y="5013479"/>
                <a:ext cx="1225252" cy="1225252"/>
              </a:xfrm>
              <a:prstGeom prst="rect">
                <a:avLst/>
              </a:prstGeom>
            </p:spPr>
          </p:pic>
          <p:pic>
            <p:nvPicPr>
              <p:cNvPr id="25" name="Graphic 24" descr="Internet with solid fill">
                <a:extLst>
                  <a:ext uri="{FF2B5EF4-FFF2-40B4-BE49-F238E27FC236}">
                    <a16:creationId xmlns:a16="http://schemas.microsoft.com/office/drawing/2014/main" id="{9EE6E449-4ABE-077A-A256-CE2AAC88A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10504684" y="3997252"/>
                <a:ext cx="1225252" cy="1225254"/>
              </a:xfrm>
              <a:prstGeom prst="rect">
                <a:avLst/>
              </a:prstGeom>
            </p:spPr>
          </p:pic>
          <p:pic>
            <p:nvPicPr>
              <p:cNvPr id="26" name="Graphic 25" descr="Watering pot outline">
                <a:extLst>
                  <a:ext uri="{FF2B5EF4-FFF2-40B4-BE49-F238E27FC236}">
                    <a16:creationId xmlns:a16="http://schemas.microsoft.com/office/drawing/2014/main" id="{2B8EF2E5-0DFE-A53D-674E-45300F68E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8849496" y="4096995"/>
                <a:ext cx="1225252" cy="1225252"/>
              </a:xfrm>
              <a:prstGeom prst="rect">
                <a:avLst/>
              </a:prstGeom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8589842-B9C0-2B87-9D92-5E52A5E75908}"/>
              </a:ext>
            </a:extLst>
          </p:cNvPr>
          <p:cNvSpPr txBox="1"/>
          <p:nvPr/>
        </p:nvSpPr>
        <p:spPr>
          <a:xfrm>
            <a:off x="8735191" y="3921793"/>
            <a:ext cx="3049585" cy="1068765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000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Equipment &amp; goods</a:t>
            </a:r>
            <a:endParaRPr lang="en-GB" sz="3000" b="1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A6F3C8-0520-B2B5-AE73-B3879792FC83}"/>
              </a:ext>
            </a:extLst>
          </p:cNvPr>
          <p:cNvGrpSpPr/>
          <p:nvPr/>
        </p:nvGrpSpPr>
        <p:grpSpPr>
          <a:xfrm>
            <a:off x="4551416" y="3858630"/>
            <a:ext cx="3240000" cy="2263856"/>
            <a:chOff x="4476000" y="4122586"/>
            <a:chExt cx="3240000" cy="2263856"/>
          </a:xfrm>
        </p:grpSpPr>
        <p:sp>
          <p:nvSpPr>
            <p:cNvPr id="31" name="Double Bracket 30">
              <a:extLst>
                <a:ext uri="{FF2B5EF4-FFF2-40B4-BE49-F238E27FC236}">
                  <a16:creationId xmlns:a16="http://schemas.microsoft.com/office/drawing/2014/main" id="{220BF329-9905-6771-4F4F-3D51CEC13FEF}"/>
                </a:ext>
              </a:extLst>
            </p:cNvPr>
            <p:cNvSpPr>
              <a:spLocks/>
            </p:cNvSpPr>
            <p:nvPr/>
          </p:nvSpPr>
          <p:spPr>
            <a:xfrm>
              <a:off x="4476000" y="4158655"/>
              <a:ext cx="3240000" cy="2052000"/>
            </a:xfrm>
            <a:custGeom>
              <a:avLst/>
              <a:gdLst>
                <a:gd name="connsiteX0" fmla="*/ 0 w 3240000"/>
                <a:gd name="connsiteY0" fmla="*/ 342007 h 2052000"/>
                <a:gd name="connsiteX1" fmla="*/ 342007 w 3240000"/>
                <a:gd name="connsiteY1" fmla="*/ 0 h 2052000"/>
                <a:gd name="connsiteX2" fmla="*/ 981004 w 3240000"/>
                <a:gd name="connsiteY2" fmla="*/ 0 h 2052000"/>
                <a:gd name="connsiteX3" fmla="*/ 1543320 w 3240000"/>
                <a:gd name="connsiteY3" fmla="*/ 0 h 2052000"/>
                <a:gd name="connsiteX4" fmla="*/ 2105637 w 3240000"/>
                <a:gd name="connsiteY4" fmla="*/ 0 h 2052000"/>
                <a:gd name="connsiteX5" fmla="*/ 2897993 w 3240000"/>
                <a:gd name="connsiteY5" fmla="*/ 0 h 2052000"/>
                <a:gd name="connsiteX6" fmla="*/ 3240000 w 3240000"/>
                <a:gd name="connsiteY6" fmla="*/ 342007 h 2052000"/>
                <a:gd name="connsiteX7" fmla="*/ 3240000 w 3240000"/>
                <a:gd name="connsiteY7" fmla="*/ 1012320 h 2052000"/>
                <a:gd name="connsiteX8" fmla="*/ 3240000 w 3240000"/>
                <a:gd name="connsiteY8" fmla="*/ 1709993 h 2052000"/>
                <a:gd name="connsiteX9" fmla="*/ 2897993 w 3240000"/>
                <a:gd name="connsiteY9" fmla="*/ 2052000 h 2052000"/>
                <a:gd name="connsiteX10" fmla="*/ 2233437 w 3240000"/>
                <a:gd name="connsiteY10" fmla="*/ 2052000 h 2052000"/>
                <a:gd name="connsiteX11" fmla="*/ 1671120 w 3240000"/>
                <a:gd name="connsiteY11" fmla="*/ 2052000 h 2052000"/>
                <a:gd name="connsiteX12" fmla="*/ 981004 w 3240000"/>
                <a:gd name="connsiteY12" fmla="*/ 2052000 h 2052000"/>
                <a:gd name="connsiteX13" fmla="*/ 342007 w 3240000"/>
                <a:gd name="connsiteY13" fmla="*/ 2052000 h 2052000"/>
                <a:gd name="connsiteX14" fmla="*/ 0 w 3240000"/>
                <a:gd name="connsiteY14" fmla="*/ 1709993 h 2052000"/>
                <a:gd name="connsiteX15" fmla="*/ 0 w 3240000"/>
                <a:gd name="connsiteY15" fmla="*/ 1012320 h 2052000"/>
                <a:gd name="connsiteX16" fmla="*/ 0 w 3240000"/>
                <a:gd name="connsiteY16" fmla="*/ 342007 h 2052000"/>
                <a:gd name="connsiteX0" fmla="*/ 342007 w 3240000"/>
                <a:gd name="connsiteY0" fmla="*/ 2052000 h 2052000"/>
                <a:gd name="connsiteX1" fmla="*/ 0 w 3240000"/>
                <a:gd name="connsiteY1" fmla="*/ 1709993 h 2052000"/>
                <a:gd name="connsiteX2" fmla="*/ 0 w 3240000"/>
                <a:gd name="connsiteY2" fmla="*/ 1012320 h 2052000"/>
                <a:gd name="connsiteX3" fmla="*/ 0 w 3240000"/>
                <a:gd name="connsiteY3" fmla="*/ 342007 h 2052000"/>
                <a:gd name="connsiteX4" fmla="*/ 342007 w 3240000"/>
                <a:gd name="connsiteY4" fmla="*/ 0 h 2052000"/>
                <a:gd name="connsiteX5" fmla="*/ 2897993 w 3240000"/>
                <a:gd name="connsiteY5" fmla="*/ 0 h 2052000"/>
                <a:gd name="connsiteX6" fmla="*/ 3240000 w 3240000"/>
                <a:gd name="connsiteY6" fmla="*/ 342007 h 2052000"/>
                <a:gd name="connsiteX7" fmla="*/ 3240000 w 3240000"/>
                <a:gd name="connsiteY7" fmla="*/ 1012320 h 2052000"/>
                <a:gd name="connsiteX8" fmla="*/ 3240000 w 3240000"/>
                <a:gd name="connsiteY8" fmla="*/ 1709993 h 2052000"/>
                <a:gd name="connsiteX9" fmla="*/ 2897993 w 3240000"/>
                <a:gd name="connsiteY9" fmla="*/ 2052000 h 20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0000" h="2052000" stroke="0" extrusionOk="0">
                  <a:moveTo>
                    <a:pt x="0" y="342007"/>
                  </a:moveTo>
                  <a:cubicBezTo>
                    <a:pt x="37921" y="162377"/>
                    <a:pt x="114180" y="9547"/>
                    <a:pt x="342007" y="0"/>
                  </a:cubicBezTo>
                  <a:cubicBezTo>
                    <a:pt x="627906" y="18762"/>
                    <a:pt x="684626" y="15965"/>
                    <a:pt x="981004" y="0"/>
                  </a:cubicBezTo>
                  <a:cubicBezTo>
                    <a:pt x="1277382" y="-15965"/>
                    <a:pt x="1386727" y="7179"/>
                    <a:pt x="1543320" y="0"/>
                  </a:cubicBezTo>
                  <a:cubicBezTo>
                    <a:pt x="1699913" y="-7179"/>
                    <a:pt x="1977444" y="-23007"/>
                    <a:pt x="2105637" y="0"/>
                  </a:cubicBezTo>
                  <a:cubicBezTo>
                    <a:pt x="2233830" y="23007"/>
                    <a:pt x="2736639" y="-19610"/>
                    <a:pt x="2897993" y="0"/>
                  </a:cubicBezTo>
                  <a:cubicBezTo>
                    <a:pt x="3092109" y="31594"/>
                    <a:pt x="3233091" y="155422"/>
                    <a:pt x="3240000" y="342007"/>
                  </a:cubicBezTo>
                  <a:cubicBezTo>
                    <a:pt x="3206563" y="641298"/>
                    <a:pt x="3247351" y="783867"/>
                    <a:pt x="3240000" y="1012320"/>
                  </a:cubicBezTo>
                  <a:cubicBezTo>
                    <a:pt x="3232649" y="1240773"/>
                    <a:pt x="3265936" y="1520214"/>
                    <a:pt x="3240000" y="1709993"/>
                  </a:cubicBezTo>
                  <a:cubicBezTo>
                    <a:pt x="3256069" y="1941693"/>
                    <a:pt x="3074251" y="2043652"/>
                    <a:pt x="2897993" y="2052000"/>
                  </a:cubicBezTo>
                  <a:cubicBezTo>
                    <a:pt x="2597642" y="2051617"/>
                    <a:pt x="2492889" y="2031126"/>
                    <a:pt x="2233437" y="2052000"/>
                  </a:cubicBezTo>
                  <a:cubicBezTo>
                    <a:pt x="1973985" y="2072874"/>
                    <a:pt x="1843026" y="2069657"/>
                    <a:pt x="1671120" y="2052000"/>
                  </a:cubicBezTo>
                  <a:cubicBezTo>
                    <a:pt x="1499214" y="2034343"/>
                    <a:pt x="1279476" y="2025685"/>
                    <a:pt x="981004" y="2052000"/>
                  </a:cubicBezTo>
                  <a:cubicBezTo>
                    <a:pt x="682532" y="2078315"/>
                    <a:pt x="523706" y="2081052"/>
                    <a:pt x="342007" y="2052000"/>
                  </a:cubicBezTo>
                  <a:cubicBezTo>
                    <a:pt x="156714" y="2046373"/>
                    <a:pt x="-5667" y="1893041"/>
                    <a:pt x="0" y="1709993"/>
                  </a:cubicBezTo>
                  <a:cubicBezTo>
                    <a:pt x="140" y="1496290"/>
                    <a:pt x="34745" y="1308348"/>
                    <a:pt x="0" y="1012320"/>
                  </a:cubicBezTo>
                  <a:cubicBezTo>
                    <a:pt x="-34745" y="716292"/>
                    <a:pt x="20878" y="585431"/>
                    <a:pt x="0" y="342007"/>
                  </a:cubicBezTo>
                  <a:close/>
                </a:path>
                <a:path w="3240000" h="2052000" fill="none" extrusionOk="0">
                  <a:moveTo>
                    <a:pt x="342007" y="2052000"/>
                  </a:moveTo>
                  <a:cubicBezTo>
                    <a:pt x="158447" y="2057334"/>
                    <a:pt x="-4267" y="1922590"/>
                    <a:pt x="0" y="1709993"/>
                  </a:cubicBezTo>
                  <a:cubicBezTo>
                    <a:pt x="17004" y="1497763"/>
                    <a:pt x="32598" y="1256561"/>
                    <a:pt x="0" y="1012320"/>
                  </a:cubicBezTo>
                  <a:cubicBezTo>
                    <a:pt x="-32598" y="768079"/>
                    <a:pt x="-4283" y="648412"/>
                    <a:pt x="0" y="342007"/>
                  </a:cubicBezTo>
                  <a:cubicBezTo>
                    <a:pt x="32228" y="160840"/>
                    <a:pt x="194925" y="14440"/>
                    <a:pt x="342007" y="0"/>
                  </a:cubicBezTo>
                  <a:moveTo>
                    <a:pt x="2897993" y="0"/>
                  </a:moveTo>
                  <a:cubicBezTo>
                    <a:pt x="3090791" y="-4754"/>
                    <a:pt x="3242863" y="176526"/>
                    <a:pt x="3240000" y="342007"/>
                  </a:cubicBezTo>
                  <a:cubicBezTo>
                    <a:pt x="3216438" y="531084"/>
                    <a:pt x="3232735" y="710187"/>
                    <a:pt x="3240000" y="1012320"/>
                  </a:cubicBezTo>
                  <a:cubicBezTo>
                    <a:pt x="3247265" y="1314453"/>
                    <a:pt x="3220912" y="1564199"/>
                    <a:pt x="3240000" y="1709993"/>
                  </a:cubicBezTo>
                  <a:cubicBezTo>
                    <a:pt x="3265717" y="1929783"/>
                    <a:pt x="3125522" y="2048258"/>
                    <a:pt x="2897993" y="2052000"/>
                  </a:cubicBezTo>
                </a:path>
                <a:path w="3240000" h="2052000" fill="none" stroke="0" extrusionOk="0">
                  <a:moveTo>
                    <a:pt x="342007" y="2052000"/>
                  </a:moveTo>
                  <a:cubicBezTo>
                    <a:pt x="148193" y="2058927"/>
                    <a:pt x="-13230" y="1889308"/>
                    <a:pt x="0" y="1709993"/>
                  </a:cubicBezTo>
                  <a:cubicBezTo>
                    <a:pt x="-18148" y="1381651"/>
                    <a:pt x="-129" y="1347492"/>
                    <a:pt x="0" y="1039680"/>
                  </a:cubicBezTo>
                  <a:cubicBezTo>
                    <a:pt x="129" y="731868"/>
                    <a:pt x="-11821" y="662322"/>
                    <a:pt x="0" y="342007"/>
                  </a:cubicBezTo>
                  <a:cubicBezTo>
                    <a:pt x="-28538" y="119592"/>
                    <a:pt x="140417" y="-8193"/>
                    <a:pt x="342007" y="0"/>
                  </a:cubicBezTo>
                  <a:moveTo>
                    <a:pt x="2897993" y="0"/>
                  </a:moveTo>
                  <a:cubicBezTo>
                    <a:pt x="3102154" y="-4115"/>
                    <a:pt x="3221223" y="149927"/>
                    <a:pt x="3240000" y="342007"/>
                  </a:cubicBezTo>
                  <a:cubicBezTo>
                    <a:pt x="3211066" y="661250"/>
                    <a:pt x="3221725" y="817114"/>
                    <a:pt x="3240000" y="1039680"/>
                  </a:cubicBezTo>
                  <a:cubicBezTo>
                    <a:pt x="3258275" y="1262246"/>
                    <a:pt x="3250509" y="1454223"/>
                    <a:pt x="3240000" y="1709993"/>
                  </a:cubicBezTo>
                  <a:cubicBezTo>
                    <a:pt x="3231673" y="1935942"/>
                    <a:pt x="3107263" y="2050411"/>
                    <a:pt x="2897993" y="2052000"/>
                  </a:cubicBezTo>
                </a:path>
              </a:pathLst>
            </a:custGeom>
            <a:ln w="38100">
              <a:solidFill>
                <a:schemeClr val="bg2">
                  <a:lumMod val="9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959918574">
                    <a:prstGeom prst="bracketPair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2" name="Graphic 31" descr="Classroom with solid fill">
              <a:extLst>
                <a:ext uri="{FF2B5EF4-FFF2-40B4-BE49-F238E27FC236}">
                  <a16:creationId xmlns:a16="http://schemas.microsoft.com/office/drawing/2014/main" id="{A7ABAF75-DFCC-E403-08F0-4B1C5DC9E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4964071" y="4122586"/>
              <a:ext cx="2263856" cy="2263856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B750A6B-354F-26B6-79E9-BEF382A4EAA2}"/>
              </a:ext>
            </a:extLst>
          </p:cNvPr>
          <p:cNvSpPr txBox="1"/>
          <p:nvPr/>
        </p:nvSpPr>
        <p:spPr>
          <a:xfrm>
            <a:off x="4646622" y="3907059"/>
            <a:ext cx="3049585" cy="1117194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000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Volunteering &amp; activities</a:t>
            </a:r>
            <a:endParaRPr lang="en-GB" sz="3000" b="1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BA333B-50D4-3E9D-7403-0189230C9E7B}"/>
              </a:ext>
            </a:extLst>
          </p:cNvPr>
          <p:cNvSpPr txBox="1"/>
          <p:nvPr/>
        </p:nvSpPr>
        <p:spPr>
          <a:xfrm>
            <a:off x="1931408" y="1220821"/>
            <a:ext cx="1789272" cy="841495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200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Workshops / events</a:t>
            </a:r>
            <a:endParaRPr lang="en-GB" sz="2200" b="1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8A1326-B628-4FBB-F55D-D901B089A93C}"/>
              </a:ext>
            </a:extLst>
          </p:cNvPr>
          <p:cNvSpPr txBox="1"/>
          <p:nvPr/>
        </p:nvSpPr>
        <p:spPr>
          <a:xfrm>
            <a:off x="4108865" y="1193780"/>
            <a:ext cx="1593097" cy="1115326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54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E186B0-8624-0417-11D6-5C0CD4FE56E6}"/>
              </a:ext>
            </a:extLst>
          </p:cNvPr>
          <p:cNvSpPr txBox="1"/>
          <p:nvPr/>
        </p:nvSpPr>
        <p:spPr>
          <a:xfrm>
            <a:off x="8250277" y="1192001"/>
            <a:ext cx="1593097" cy="1115326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50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251800-547B-6079-011C-51680395B065}"/>
              </a:ext>
            </a:extLst>
          </p:cNvPr>
          <p:cNvSpPr txBox="1"/>
          <p:nvPr/>
        </p:nvSpPr>
        <p:spPr>
          <a:xfrm>
            <a:off x="4544034" y="4975823"/>
            <a:ext cx="3228724" cy="986155"/>
          </a:xfrm>
          <a:prstGeom prst="rect">
            <a:avLst/>
          </a:prstGeom>
          <a:noFill/>
        </p:spPr>
        <p:txBody>
          <a:bodyPr wrap="square" lIns="108000" tIns="108000" rIns="108000" bIns="10800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Various d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ays volunteering to construct items, deliver student talks, assemblies, site visits, community group support etc. approx. 14 committed to.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7E6BBD-4F84-44EF-D9CE-8671E4122AC0}"/>
              </a:ext>
            </a:extLst>
          </p:cNvPr>
          <p:cNvSpPr txBox="1"/>
          <p:nvPr/>
        </p:nvSpPr>
        <p:spPr>
          <a:xfrm>
            <a:off x="344791" y="216273"/>
            <a:ext cx="97353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800">
                <a:solidFill>
                  <a:schemeClr val="tx1">
                    <a:lumMod val="65000"/>
                    <a:lumOff val="35000"/>
                  </a:schemeClr>
                </a:solidFill>
              </a:rPr>
              <a:t>Data and Impact: Commitments made 23/24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BC7465-ADFF-CADA-7F53-7C5192A44A8C}"/>
              </a:ext>
            </a:extLst>
          </p:cNvPr>
          <p:cNvSpPr txBox="1"/>
          <p:nvPr/>
        </p:nvSpPr>
        <p:spPr>
          <a:xfrm>
            <a:off x="8632630" y="4948957"/>
            <a:ext cx="3254708" cy="783074"/>
          </a:xfrm>
          <a:prstGeom prst="rect">
            <a:avLst/>
          </a:prstGeom>
          <a:noFill/>
        </p:spPr>
        <p:txBody>
          <a:bodyPr wrap="square" lIns="108000" tIns="108000" rIns="108000" bIns="10800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Surplus good and equipment 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provided to those residents in need in the Borough</a:t>
            </a: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including recycling materials on school construction projects. </a:t>
            </a:r>
            <a:endParaRPr lang="en-GB" sz="1200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1786A9-6F88-44A4-6DB4-071FE28BD538}"/>
              </a:ext>
            </a:extLst>
          </p:cNvPr>
          <p:cNvGrpSpPr/>
          <p:nvPr/>
        </p:nvGrpSpPr>
        <p:grpSpPr>
          <a:xfrm>
            <a:off x="8549253" y="3787476"/>
            <a:ext cx="2994029" cy="2175361"/>
            <a:chOff x="9436111" y="8431274"/>
            <a:chExt cx="2994029" cy="2175361"/>
          </a:xfrm>
          <a:solidFill>
            <a:schemeClr val="accent5">
              <a:alpha val="30000"/>
            </a:schemeClr>
          </a:solidFill>
        </p:grpSpPr>
        <p:pic>
          <p:nvPicPr>
            <p:cNvPr id="3" name="Graphic 2" descr="Low temperature outline">
              <a:extLst>
                <a:ext uri="{FF2B5EF4-FFF2-40B4-BE49-F238E27FC236}">
                  <a16:creationId xmlns:a16="http://schemas.microsoft.com/office/drawing/2014/main" id="{A350CFF8-653A-6C2F-12FB-75A38E2D0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1409517" y="9568388"/>
              <a:ext cx="1020623" cy="1020623"/>
            </a:xfrm>
            <a:prstGeom prst="rect">
              <a:avLst/>
            </a:prstGeom>
          </p:spPr>
        </p:pic>
        <p:pic>
          <p:nvPicPr>
            <p:cNvPr id="4" name="Graphic 3" descr="Internet with solid fill">
              <a:extLst>
                <a:ext uri="{FF2B5EF4-FFF2-40B4-BE49-F238E27FC236}">
                  <a16:creationId xmlns:a16="http://schemas.microsoft.com/office/drawing/2014/main" id="{D4C11D95-E751-2B1C-B211-5EDC98CC4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1177109" y="8431274"/>
              <a:ext cx="1225252" cy="1225254"/>
            </a:xfrm>
            <a:prstGeom prst="rect">
              <a:avLst/>
            </a:prstGeom>
          </p:spPr>
        </p:pic>
        <p:pic>
          <p:nvPicPr>
            <p:cNvPr id="5" name="Graphic 4" descr="Drama outline">
              <a:extLst>
                <a:ext uri="{FF2B5EF4-FFF2-40B4-BE49-F238E27FC236}">
                  <a16:creationId xmlns:a16="http://schemas.microsoft.com/office/drawing/2014/main" id="{99C8D907-2CA9-6C70-36D5-3298E8C80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9487553" y="8567209"/>
              <a:ext cx="1063249" cy="1063249"/>
            </a:xfrm>
            <a:prstGeom prst="rect">
              <a:avLst/>
            </a:prstGeom>
          </p:spPr>
        </p:pic>
        <p:pic>
          <p:nvPicPr>
            <p:cNvPr id="6" name="Graphic 5" descr="Whisk outline">
              <a:extLst>
                <a:ext uri="{FF2B5EF4-FFF2-40B4-BE49-F238E27FC236}">
                  <a16:creationId xmlns:a16="http://schemas.microsoft.com/office/drawing/2014/main" id="{18D3A982-3543-43FA-5D14-0CDA331B8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9436111" y="9720318"/>
              <a:ext cx="886317" cy="886317"/>
            </a:xfrm>
            <a:prstGeom prst="rect">
              <a:avLst/>
            </a:prstGeom>
          </p:spPr>
        </p:pic>
      </p:grpSp>
      <p:pic>
        <p:nvPicPr>
          <p:cNvPr id="8" name="Graphic 7" descr="Online meeting outline">
            <a:extLst>
              <a:ext uri="{FF2B5EF4-FFF2-40B4-BE49-F238E27FC236}">
                <a16:creationId xmlns:a16="http://schemas.microsoft.com/office/drawing/2014/main" id="{B668D631-2F29-FD73-FD8C-6C23C970B0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938327" y="1201964"/>
            <a:ext cx="2239929" cy="2239929"/>
          </a:xfrm>
          <a:prstGeom prst="rect">
            <a:avLst/>
          </a:prstGeom>
        </p:spPr>
      </p:pic>
      <p:pic>
        <p:nvPicPr>
          <p:cNvPr id="9" name="Graphic 8" descr="Daily calendar outline">
            <a:extLst>
              <a:ext uri="{FF2B5EF4-FFF2-40B4-BE49-F238E27FC236}">
                <a16:creationId xmlns:a16="http://schemas.microsoft.com/office/drawing/2014/main" id="{0116787A-5083-8FC9-3D83-102F219593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926770" y="1200532"/>
            <a:ext cx="2200819" cy="2200819"/>
          </a:xfrm>
          <a:prstGeom prst="rect">
            <a:avLst/>
          </a:prstGeom>
        </p:spPr>
      </p:pic>
      <p:pic>
        <p:nvPicPr>
          <p:cNvPr id="10" name="Graphic 9" descr="Piggy Bank with solid fill">
            <a:extLst>
              <a:ext uri="{FF2B5EF4-FFF2-40B4-BE49-F238E27FC236}">
                <a16:creationId xmlns:a16="http://schemas.microsoft.com/office/drawing/2014/main" id="{8011FFEE-9FBA-5AFA-561C-7C1252520C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79696" y="3890945"/>
            <a:ext cx="2263856" cy="2263856"/>
          </a:xfrm>
          <a:prstGeom prst="rect">
            <a:avLst/>
          </a:prstGeom>
        </p:spPr>
      </p:pic>
      <p:sp>
        <p:nvSpPr>
          <p:cNvPr id="11" name="Double Bracket 10">
            <a:extLst>
              <a:ext uri="{FF2B5EF4-FFF2-40B4-BE49-F238E27FC236}">
                <a16:creationId xmlns:a16="http://schemas.microsoft.com/office/drawing/2014/main" id="{B7985EE1-3DED-CD50-BDAD-5E71CB53B882}"/>
              </a:ext>
            </a:extLst>
          </p:cNvPr>
          <p:cNvSpPr>
            <a:spLocks/>
          </p:cNvSpPr>
          <p:nvPr/>
        </p:nvSpPr>
        <p:spPr>
          <a:xfrm>
            <a:off x="4438292" y="1325050"/>
            <a:ext cx="3240000" cy="2052000"/>
          </a:xfrm>
          <a:custGeom>
            <a:avLst/>
            <a:gdLst>
              <a:gd name="connsiteX0" fmla="*/ 0 w 3240000"/>
              <a:gd name="connsiteY0" fmla="*/ 342007 h 2052000"/>
              <a:gd name="connsiteX1" fmla="*/ 342007 w 3240000"/>
              <a:gd name="connsiteY1" fmla="*/ 0 h 2052000"/>
              <a:gd name="connsiteX2" fmla="*/ 981004 w 3240000"/>
              <a:gd name="connsiteY2" fmla="*/ 0 h 2052000"/>
              <a:gd name="connsiteX3" fmla="*/ 1543320 w 3240000"/>
              <a:gd name="connsiteY3" fmla="*/ 0 h 2052000"/>
              <a:gd name="connsiteX4" fmla="*/ 2105637 w 3240000"/>
              <a:gd name="connsiteY4" fmla="*/ 0 h 2052000"/>
              <a:gd name="connsiteX5" fmla="*/ 2897993 w 3240000"/>
              <a:gd name="connsiteY5" fmla="*/ 0 h 2052000"/>
              <a:gd name="connsiteX6" fmla="*/ 3240000 w 3240000"/>
              <a:gd name="connsiteY6" fmla="*/ 342007 h 2052000"/>
              <a:gd name="connsiteX7" fmla="*/ 3240000 w 3240000"/>
              <a:gd name="connsiteY7" fmla="*/ 1012320 h 2052000"/>
              <a:gd name="connsiteX8" fmla="*/ 3240000 w 3240000"/>
              <a:gd name="connsiteY8" fmla="*/ 1709993 h 2052000"/>
              <a:gd name="connsiteX9" fmla="*/ 2897993 w 3240000"/>
              <a:gd name="connsiteY9" fmla="*/ 2052000 h 2052000"/>
              <a:gd name="connsiteX10" fmla="*/ 2233437 w 3240000"/>
              <a:gd name="connsiteY10" fmla="*/ 2052000 h 2052000"/>
              <a:gd name="connsiteX11" fmla="*/ 1671120 w 3240000"/>
              <a:gd name="connsiteY11" fmla="*/ 2052000 h 2052000"/>
              <a:gd name="connsiteX12" fmla="*/ 981004 w 3240000"/>
              <a:gd name="connsiteY12" fmla="*/ 2052000 h 2052000"/>
              <a:gd name="connsiteX13" fmla="*/ 342007 w 3240000"/>
              <a:gd name="connsiteY13" fmla="*/ 2052000 h 2052000"/>
              <a:gd name="connsiteX14" fmla="*/ 0 w 3240000"/>
              <a:gd name="connsiteY14" fmla="*/ 1709993 h 2052000"/>
              <a:gd name="connsiteX15" fmla="*/ 0 w 3240000"/>
              <a:gd name="connsiteY15" fmla="*/ 1012320 h 2052000"/>
              <a:gd name="connsiteX16" fmla="*/ 0 w 3240000"/>
              <a:gd name="connsiteY16" fmla="*/ 342007 h 2052000"/>
              <a:gd name="connsiteX0" fmla="*/ 342007 w 3240000"/>
              <a:gd name="connsiteY0" fmla="*/ 2052000 h 2052000"/>
              <a:gd name="connsiteX1" fmla="*/ 0 w 3240000"/>
              <a:gd name="connsiteY1" fmla="*/ 1709993 h 2052000"/>
              <a:gd name="connsiteX2" fmla="*/ 0 w 3240000"/>
              <a:gd name="connsiteY2" fmla="*/ 1012320 h 2052000"/>
              <a:gd name="connsiteX3" fmla="*/ 0 w 3240000"/>
              <a:gd name="connsiteY3" fmla="*/ 342007 h 2052000"/>
              <a:gd name="connsiteX4" fmla="*/ 342007 w 3240000"/>
              <a:gd name="connsiteY4" fmla="*/ 0 h 2052000"/>
              <a:gd name="connsiteX5" fmla="*/ 2897993 w 3240000"/>
              <a:gd name="connsiteY5" fmla="*/ 0 h 2052000"/>
              <a:gd name="connsiteX6" fmla="*/ 3240000 w 3240000"/>
              <a:gd name="connsiteY6" fmla="*/ 342007 h 2052000"/>
              <a:gd name="connsiteX7" fmla="*/ 3240000 w 3240000"/>
              <a:gd name="connsiteY7" fmla="*/ 1012320 h 2052000"/>
              <a:gd name="connsiteX8" fmla="*/ 3240000 w 3240000"/>
              <a:gd name="connsiteY8" fmla="*/ 1709993 h 2052000"/>
              <a:gd name="connsiteX9" fmla="*/ 2897993 w 3240000"/>
              <a:gd name="connsiteY9" fmla="*/ 2052000 h 20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000" h="2052000" stroke="0" extrusionOk="0">
                <a:moveTo>
                  <a:pt x="0" y="342007"/>
                </a:moveTo>
                <a:cubicBezTo>
                  <a:pt x="37921" y="162377"/>
                  <a:pt x="114180" y="9547"/>
                  <a:pt x="342007" y="0"/>
                </a:cubicBezTo>
                <a:cubicBezTo>
                  <a:pt x="627906" y="18762"/>
                  <a:pt x="684626" y="15965"/>
                  <a:pt x="981004" y="0"/>
                </a:cubicBezTo>
                <a:cubicBezTo>
                  <a:pt x="1277382" y="-15965"/>
                  <a:pt x="1386727" y="7179"/>
                  <a:pt x="1543320" y="0"/>
                </a:cubicBezTo>
                <a:cubicBezTo>
                  <a:pt x="1699913" y="-7179"/>
                  <a:pt x="1977444" y="-23007"/>
                  <a:pt x="2105637" y="0"/>
                </a:cubicBezTo>
                <a:cubicBezTo>
                  <a:pt x="2233830" y="23007"/>
                  <a:pt x="2736639" y="-19610"/>
                  <a:pt x="2897993" y="0"/>
                </a:cubicBezTo>
                <a:cubicBezTo>
                  <a:pt x="3092109" y="31594"/>
                  <a:pt x="3233091" y="155422"/>
                  <a:pt x="3240000" y="342007"/>
                </a:cubicBezTo>
                <a:cubicBezTo>
                  <a:pt x="3206563" y="641298"/>
                  <a:pt x="3247351" y="783867"/>
                  <a:pt x="3240000" y="1012320"/>
                </a:cubicBezTo>
                <a:cubicBezTo>
                  <a:pt x="3232649" y="1240773"/>
                  <a:pt x="3265936" y="1520214"/>
                  <a:pt x="3240000" y="1709993"/>
                </a:cubicBezTo>
                <a:cubicBezTo>
                  <a:pt x="3256069" y="1941693"/>
                  <a:pt x="3074251" y="2043652"/>
                  <a:pt x="2897993" y="2052000"/>
                </a:cubicBezTo>
                <a:cubicBezTo>
                  <a:pt x="2597642" y="2051617"/>
                  <a:pt x="2492889" y="2031126"/>
                  <a:pt x="2233437" y="2052000"/>
                </a:cubicBezTo>
                <a:cubicBezTo>
                  <a:pt x="1973985" y="2072874"/>
                  <a:pt x="1843026" y="2069657"/>
                  <a:pt x="1671120" y="2052000"/>
                </a:cubicBezTo>
                <a:cubicBezTo>
                  <a:pt x="1499214" y="2034343"/>
                  <a:pt x="1279476" y="2025685"/>
                  <a:pt x="981004" y="2052000"/>
                </a:cubicBezTo>
                <a:cubicBezTo>
                  <a:pt x="682532" y="2078315"/>
                  <a:pt x="523706" y="2081052"/>
                  <a:pt x="342007" y="2052000"/>
                </a:cubicBezTo>
                <a:cubicBezTo>
                  <a:pt x="156714" y="2046373"/>
                  <a:pt x="-5667" y="1893041"/>
                  <a:pt x="0" y="1709993"/>
                </a:cubicBezTo>
                <a:cubicBezTo>
                  <a:pt x="140" y="1496290"/>
                  <a:pt x="34745" y="1308348"/>
                  <a:pt x="0" y="1012320"/>
                </a:cubicBezTo>
                <a:cubicBezTo>
                  <a:pt x="-34745" y="716292"/>
                  <a:pt x="20878" y="585431"/>
                  <a:pt x="0" y="342007"/>
                </a:cubicBezTo>
                <a:close/>
              </a:path>
              <a:path w="3240000" h="2052000" fill="none" extrusionOk="0">
                <a:moveTo>
                  <a:pt x="342007" y="2052000"/>
                </a:moveTo>
                <a:cubicBezTo>
                  <a:pt x="158447" y="2057334"/>
                  <a:pt x="-4267" y="1922590"/>
                  <a:pt x="0" y="1709993"/>
                </a:cubicBezTo>
                <a:cubicBezTo>
                  <a:pt x="17004" y="1497763"/>
                  <a:pt x="32598" y="1256561"/>
                  <a:pt x="0" y="1012320"/>
                </a:cubicBezTo>
                <a:cubicBezTo>
                  <a:pt x="-32598" y="768079"/>
                  <a:pt x="-4283" y="648412"/>
                  <a:pt x="0" y="342007"/>
                </a:cubicBezTo>
                <a:cubicBezTo>
                  <a:pt x="32228" y="160840"/>
                  <a:pt x="194925" y="14440"/>
                  <a:pt x="342007" y="0"/>
                </a:cubicBezTo>
                <a:moveTo>
                  <a:pt x="2897993" y="0"/>
                </a:moveTo>
                <a:cubicBezTo>
                  <a:pt x="3090791" y="-4754"/>
                  <a:pt x="3242863" y="176526"/>
                  <a:pt x="3240000" y="342007"/>
                </a:cubicBezTo>
                <a:cubicBezTo>
                  <a:pt x="3216438" y="531084"/>
                  <a:pt x="3232735" y="710187"/>
                  <a:pt x="3240000" y="1012320"/>
                </a:cubicBezTo>
                <a:cubicBezTo>
                  <a:pt x="3247265" y="1314453"/>
                  <a:pt x="3220912" y="1564199"/>
                  <a:pt x="3240000" y="1709993"/>
                </a:cubicBezTo>
                <a:cubicBezTo>
                  <a:pt x="3265717" y="1929783"/>
                  <a:pt x="3125522" y="2048258"/>
                  <a:pt x="2897993" y="2052000"/>
                </a:cubicBezTo>
              </a:path>
              <a:path w="3240000" h="2052000" fill="none" stroke="0" extrusionOk="0">
                <a:moveTo>
                  <a:pt x="342007" y="2052000"/>
                </a:moveTo>
                <a:cubicBezTo>
                  <a:pt x="148193" y="2058927"/>
                  <a:pt x="-13230" y="1889308"/>
                  <a:pt x="0" y="1709993"/>
                </a:cubicBezTo>
                <a:cubicBezTo>
                  <a:pt x="-18148" y="1381651"/>
                  <a:pt x="-129" y="1347492"/>
                  <a:pt x="0" y="1039680"/>
                </a:cubicBezTo>
                <a:cubicBezTo>
                  <a:pt x="129" y="731868"/>
                  <a:pt x="-11821" y="662322"/>
                  <a:pt x="0" y="342007"/>
                </a:cubicBezTo>
                <a:cubicBezTo>
                  <a:pt x="-28538" y="119592"/>
                  <a:pt x="140417" y="-8193"/>
                  <a:pt x="342007" y="0"/>
                </a:cubicBezTo>
                <a:moveTo>
                  <a:pt x="2897993" y="0"/>
                </a:moveTo>
                <a:cubicBezTo>
                  <a:pt x="3102154" y="-4115"/>
                  <a:pt x="3221223" y="149927"/>
                  <a:pt x="3240000" y="342007"/>
                </a:cubicBezTo>
                <a:cubicBezTo>
                  <a:pt x="3211066" y="661250"/>
                  <a:pt x="3221725" y="817114"/>
                  <a:pt x="3240000" y="1039680"/>
                </a:cubicBezTo>
                <a:cubicBezTo>
                  <a:pt x="3258275" y="1262246"/>
                  <a:pt x="3250509" y="1454223"/>
                  <a:pt x="3240000" y="1709993"/>
                </a:cubicBezTo>
                <a:cubicBezTo>
                  <a:pt x="3231673" y="1935942"/>
                  <a:pt x="3107263" y="2050411"/>
                  <a:pt x="2897993" y="2052000"/>
                </a:cubicBezTo>
              </a:path>
            </a:pathLst>
          </a:custGeom>
          <a:ln w="38100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959918574">
                  <a:prstGeom prst="bracketPai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uble Bracket 11">
            <a:extLst>
              <a:ext uri="{FF2B5EF4-FFF2-40B4-BE49-F238E27FC236}">
                <a16:creationId xmlns:a16="http://schemas.microsoft.com/office/drawing/2014/main" id="{38F859E5-5F3B-60A8-2D08-9214073BD179}"/>
              </a:ext>
            </a:extLst>
          </p:cNvPr>
          <p:cNvSpPr>
            <a:spLocks noChangeAspect="1"/>
          </p:cNvSpPr>
          <p:nvPr/>
        </p:nvSpPr>
        <p:spPr>
          <a:xfrm>
            <a:off x="8419597" y="1284295"/>
            <a:ext cx="3254708" cy="2052000"/>
          </a:xfrm>
          <a:custGeom>
            <a:avLst/>
            <a:gdLst>
              <a:gd name="connsiteX0" fmla="*/ 0 w 3254708"/>
              <a:gd name="connsiteY0" fmla="*/ 342007 h 2052000"/>
              <a:gd name="connsiteX1" fmla="*/ 342007 w 3254708"/>
              <a:gd name="connsiteY1" fmla="*/ 0 h 2052000"/>
              <a:gd name="connsiteX2" fmla="*/ 984681 w 3254708"/>
              <a:gd name="connsiteY2" fmla="*/ 0 h 2052000"/>
              <a:gd name="connsiteX3" fmla="*/ 1550233 w 3254708"/>
              <a:gd name="connsiteY3" fmla="*/ 0 h 2052000"/>
              <a:gd name="connsiteX4" fmla="*/ 2115786 w 3254708"/>
              <a:gd name="connsiteY4" fmla="*/ 0 h 2052000"/>
              <a:gd name="connsiteX5" fmla="*/ 2912701 w 3254708"/>
              <a:gd name="connsiteY5" fmla="*/ 0 h 2052000"/>
              <a:gd name="connsiteX6" fmla="*/ 3254708 w 3254708"/>
              <a:gd name="connsiteY6" fmla="*/ 342007 h 2052000"/>
              <a:gd name="connsiteX7" fmla="*/ 3254708 w 3254708"/>
              <a:gd name="connsiteY7" fmla="*/ 1012320 h 2052000"/>
              <a:gd name="connsiteX8" fmla="*/ 3254708 w 3254708"/>
              <a:gd name="connsiteY8" fmla="*/ 1709993 h 2052000"/>
              <a:gd name="connsiteX9" fmla="*/ 2912701 w 3254708"/>
              <a:gd name="connsiteY9" fmla="*/ 2052000 h 2052000"/>
              <a:gd name="connsiteX10" fmla="*/ 2244321 w 3254708"/>
              <a:gd name="connsiteY10" fmla="*/ 2052000 h 2052000"/>
              <a:gd name="connsiteX11" fmla="*/ 1678768 w 3254708"/>
              <a:gd name="connsiteY11" fmla="*/ 2052000 h 2052000"/>
              <a:gd name="connsiteX12" fmla="*/ 984681 w 3254708"/>
              <a:gd name="connsiteY12" fmla="*/ 2052000 h 2052000"/>
              <a:gd name="connsiteX13" fmla="*/ 342007 w 3254708"/>
              <a:gd name="connsiteY13" fmla="*/ 2052000 h 2052000"/>
              <a:gd name="connsiteX14" fmla="*/ 0 w 3254708"/>
              <a:gd name="connsiteY14" fmla="*/ 1709993 h 2052000"/>
              <a:gd name="connsiteX15" fmla="*/ 0 w 3254708"/>
              <a:gd name="connsiteY15" fmla="*/ 1012320 h 2052000"/>
              <a:gd name="connsiteX16" fmla="*/ 0 w 3254708"/>
              <a:gd name="connsiteY16" fmla="*/ 342007 h 2052000"/>
              <a:gd name="connsiteX0" fmla="*/ 342007 w 3254708"/>
              <a:gd name="connsiteY0" fmla="*/ 2052000 h 2052000"/>
              <a:gd name="connsiteX1" fmla="*/ 0 w 3254708"/>
              <a:gd name="connsiteY1" fmla="*/ 1709993 h 2052000"/>
              <a:gd name="connsiteX2" fmla="*/ 0 w 3254708"/>
              <a:gd name="connsiteY2" fmla="*/ 1012320 h 2052000"/>
              <a:gd name="connsiteX3" fmla="*/ 0 w 3254708"/>
              <a:gd name="connsiteY3" fmla="*/ 342007 h 2052000"/>
              <a:gd name="connsiteX4" fmla="*/ 342007 w 3254708"/>
              <a:gd name="connsiteY4" fmla="*/ 0 h 2052000"/>
              <a:gd name="connsiteX5" fmla="*/ 2912701 w 3254708"/>
              <a:gd name="connsiteY5" fmla="*/ 0 h 2052000"/>
              <a:gd name="connsiteX6" fmla="*/ 3254708 w 3254708"/>
              <a:gd name="connsiteY6" fmla="*/ 342007 h 2052000"/>
              <a:gd name="connsiteX7" fmla="*/ 3254708 w 3254708"/>
              <a:gd name="connsiteY7" fmla="*/ 1012320 h 2052000"/>
              <a:gd name="connsiteX8" fmla="*/ 3254708 w 3254708"/>
              <a:gd name="connsiteY8" fmla="*/ 1709993 h 2052000"/>
              <a:gd name="connsiteX9" fmla="*/ 2912701 w 3254708"/>
              <a:gd name="connsiteY9" fmla="*/ 2052000 h 20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4708" h="2052000" stroke="0" extrusionOk="0">
                <a:moveTo>
                  <a:pt x="0" y="342007"/>
                </a:moveTo>
                <a:cubicBezTo>
                  <a:pt x="37921" y="162377"/>
                  <a:pt x="114180" y="9547"/>
                  <a:pt x="342007" y="0"/>
                </a:cubicBezTo>
                <a:cubicBezTo>
                  <a:pt x="529865" y="-23052"/>
                  <a:pt x="684707" y="-4923"/>
                  <a:pt x="984681" y="0"/>
                </a:cubicBezTo>
                <a:cubicBezTo>
                  <a:pt x="1284655" y="4923"/>
                  <a:pt x="1300772" y="-7996"/>
                  <a:pt x="1550233" y="0"/>
                </a:cubicBezTo>
                <a:cubicBezTo>
                  <a:pt x="1799694" y="7996"/>
                  <a:pt x="1896770" y="-22679"/>
                  <a:pt x="2115786" y="0"/>
                </a:cubicBezTo>
                <a:cubicBezTo>
                  <a:pt x="2334802" y="22679"/>
                  <a:pt x="2687288" y="27689"/>
                  <a:pt x="2912701" y="0"/>
                </a:cubicBezTo>
                <a:cubicBezTo>
                  <a:pt x="3106817" y="31594"/>
                  <a:pt x="3247799" y="155422"/>
                  <a:pt x="3254708" y="342007"/>
                </a:cubicBezTo>
                <a:cubicBezTo>
                  <a:pt x="3221271" y="641298"/>
                  <a:pt x="3262059" y="783867"/>
                  <a:pt x="3254708" y="1012320"/>
                </a:cubicBezTo>
                <a:cubicBezTo>
                  <a:pt x="3247357" y="1240773"/>
                  <a:pt x="3280644" y="1520214"/>
                  <a:pt x="3254708" y="1709993"/>
                </a:cubicBezTo>
                <a:cubicBezTo>
                  <a:pt x="3270777" y="1941693"/>
                  <a:pt x="3088959" y="2043652"/>
                  <a:pt x="2912701" y="2052000"/>
                </a:cubicBezTo>
                <a:cubicBezTo>
                  <a:pt x="2663509" y="2078051"/>
                  <a:pt x="2380683" y="2031845"/>
                  <a:pt x="2244321" y="2052000"/>
                </a:cubicBezTo>
                <a:cubicBezTo>
                  <a:pt x="2107959" y="2072155"/>
                  <a:pt x="1931126" y="2028375"/>
                  <a:pt x="1678768" y="2052000"/>
                </a:cubicBezTo>
                <a:cubicBezTo>
                  <a:pt x="1426410" y="2075625"/>
                  <a:pt x="1299935" y="2027517"/>
                  <a:pt x="984681" y="2052000"/>
                </a:cubicBezTo>
                <a:cubicBezTo>
                  <a:pt x="669427" y="2076483"/>
                  <a:pt x="494799" y="2061969"/>
                  <a:pt x="342007" y="2052000"/>
                </a:cubicBezTo>
                <a:cubicBezTo>
                  <a:pt x="156714" y="2046373"/>
                  <a:pt x="-5667" y="1893041"/>
                  <a:pt x="0" y="1709993"/>
                </a:cubicBezTo>
                <a:cubicBezTo>
                  <a:pt x="140" y="1496290"/>
                  <a:pt x="34745" y="1308348"/>
                  <a:pt x="0" y="1012320"/>
                </a:cubicBezTo>
                <a:cubicBezTo>
                  <a:pt x="-34745" y="716292"/>
                  <a:pt x="20878" y="585431"/>
                  <a:pt x="0" y="342007"/>
                </a:cubicBezTo>
                <a:close/>
              </a:path>
              <a:path w="3254708" h="2052000" fill="none" extrusionOk="0">
                <a:moveTo>
                  <a:pt x="342007" y="2052000"/>
                </a:moveTo>
                <a:cubicBezTo>
                  <a:pt x="158447" y="2057334"/>
                  <a:pt x="-4267" y="1922590"/>
                  <a:pt x="0" y="1709993"/>
                </a:cubicBezTo>
                <a:cubicBezTo>
                  <a:pt x="17004" y="1497763"/>
                  <a:pt x="32598" y="1256561"/>
                  <a:pt x="0" y="1012320"/>
                </a:cubicBezTo>
                <a:cubicBezTo>
                  <a:pt x="-32598" y="768079"/>
                  <a:pt x="-4283" y="648412"/>
                  <a:pt x="0" y="342007"/>
                </a:cubicBezTo>
                <a:cubicBezTo>
                  <a:pt x="32228" y="160840"/>
                  <a:pt x="194925" y="14440"/>
                  <a:pt x="342007" y="0"/>
                </a:cubicBezTo>
                <a:moveTo>
                  <a:pt x="2912701" y="0"/>
                </a:moveTo>
                <a:cubicBezTo>
                  <a:pt x="3105499" y="-4754"/>
                  <a:pt x="3257571" y="176526"/>
                  <a:pt x="3254708" y="342007"/>
                </a:cubicBezTo>
                <a:cubicBezTo>
                  <a:pt x="3231146" y="531084"/>
                  <a:pt x="3247443" y="710187"/>
                  <a:pt x="3254708" y="1012320"/>
                </a:cubicBezTo>
                <a:cubicBezTo>
                  <a:pt x="3261973" y="1314453"/>
                  <a:pt x="3235620" y="1564199"/>
                  <a:pt x="3254708" y="1709993"/>
                </a:cubicBezTo>
                <a:cubicBezTo>
                  <a:pt x="3280425" y="1929783"/>
                  <a:pt x="3140230" y="2048258"/>
                  <a:pt x="2912701" y="2052000"/>
                </a:cubicBezTo>
              </a:path>
              <a:path w="3254708" h="2052000" fill="none" stroke="0" extrusionOk="0">
                <a:moveTo>
                  <a:pt x="342007" y="2052000"/>
                </a:moveTo>
                <a:cubicBezTo>
                  <a:pt x="148193" y="2058927"/>
                  <a:pt x="-13230" y="1889308"/>
                  <a:pt x="0" y="1709993"/>
                </a:cubicBezTo>
                <a:cubicBezTo>
                  <a:pt x="-18148" y="1381651"/>
                  <a:pt x="-129" y="1347492"/>
                  <a:pt x="0" y="1039680"/>
                </a:cubicBezTo>
                <a:cubicBezTo>
                  <a:pt x="129" y="731868"/>
                  <a:pt x="-11821" y="662322"/>
                  <a:pt x="0" y="342007"/>
                </a:cubicBezTo>
                <a:cubicBezTo>
                  <a:pt x="-28538" y="119592"/>
                  <a:pt x="140417" y="-8193"/>
                  <a:pt x="342007" y="0"/>
                </a:cubicBezTo>
                <a:moveTo>
                  <a:pt x="2912701" y="0"/>
                </a:moveTo>
                <a:cubicBezTo>
                  <a:pt x="3116862" y="-4115"/>
                  <a:pt x="3235931" y="149927"/>
                  <a:pt x="3254708" y="342007"/>
                </a:cubicBezTo>
                <a:cubicBezTo>
                  <a:pt x="3225774" y="661250"/>
                  <a:pt x="3236433" y="817114"/>
                  <a:pt x="3254708" y="1039680"/>
                </a:cubicBezTo>
                <a:cubicBezTo>
                  <a:pt x="3272983" y="1262246"/>
                  <a:pt x="3265217" y="1454223"/>
                  <a:pt x="3254708" y="1709993"/>
                </a:cubicBezTo>
                <a:cubicBezTo>
                  <a:pt x="3246381" y="1935942"/>
                  <a:pt x="3121971" y="2050411"/>
                  <a:pt x="2912701" y="2052000"/>
                </a:cubicBezTo>
              </a:path>
            </a:pathLst>
          </a:custGeom>
          <a:ln w="38100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959918574">
                  <a:prstGeom prst="bracketPai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0E85399A-1666-7DAE-76CF-76CD3F629133}"/>
              </a:ext>
            </a:extLst>
          </p:cNvPr>
          <p:cNvSpPr>
            <a:spLocks/>
          </p:cNvSpPr>
          <p:nvPr/>
        </p:nvSpPr>
        <p:spPr>
          <a:xfrm>
            <a:off x="488062" y="3991101"/>
            <a:ext cx="3240000" cy="2052000"/>
          </a:xfrm>
          <a:custGeom>
            <a:avLst/>
            <a:gdLst>
              <a:gd name="connsiteX0" fmla="*/ 0 w 3240000"/>
              <a:gd name="connsiteY0" fmla="*/ 342007 h 2052000"/>
              <a:gd name="connsiteX1" fmla="*/ 342007 w 3240000"/>
              <a:gd name="connsiteY1" fmla="*/ 0 h 2052000"/>
              <a:gd name="connsiteX2" fmla="*/ 981004 w 3240000"/>
              <a:gd name="connsiteY2" fmla="*/ 0 h 2052000"/>
              <a:gd name="connsiteX3" fmla="*/ 1543320 w 3240000"/>
              <a:gd name="connsiteY3" fmla="*/ 0 h 2052000"/>
              <a:gd name="connsiteX4" fmla="*/ 2105637 w 3240000"/>
              <a:gd name="connsiteY4" fmla="*/ 0 h 2052000"/>
              <a:gd name="connsiteX5" fmla="*/ 2897993 w 3240000"/>
              <a:gd name="connsiteY5" fmla="*/ 0 h 2052000"/>
              <a:gd name="connsiteX6" fmla="*/ 3240000 w 3240000"/>
              <a:gd name="connsiteY6" fmla="*/ 342007 h 2052000"/>
              <a:gd name="connsiteX7" fmla="*/ 3240000 w 3240000"/>
              <a:gd name="connsiteY7" fmla="*/ 1012320 h 2052000"/>
              <a:gd name="connsiteX8" fmla="*/ 3240000 w 3240000"/>
              <a:gd name="connsiteY8" fmla="*/ 1709993 h 2052000"/>
              <a:gd name="connsiteX9" fmla="*/ 2897993 w 3240000"/>
              <a:gd name="connsiteY9" fmla="*/ 2052000 h 2052000"/>
              <a:gd name="connsiteX10" fmla="*/ 2233437 w 3240000"/>
              <a:gd name="connsiteY10" fmla="*/ 2052000 h 2052000"/>
              <a:gd name="connsiteX11" fmla="*/ 1671120 w 3240000"/>
              <a:gd name="connsiteY11" fmla="*/ 2052000 h 2052000"/>
              <a:gd name="connsiteX12" fmla="*/ 981004 w 3240000"/>
              <a:gd name="connsiteY12" fmla="*/ 2052000 h 2052000"/>
              <a:gd name="connsiteX13" fmla="*/ 342007 w 3240000"/>
              <a:gd name="connsiteY13" fmla="*/ 2052000 h 2052000"/>
              <a:gd name="connsiteX14" fmla="*/ 0 w 3240000"/>
              <a:gd name="connsiteY14" fmla="*/ 1709993 h 2052000"/>
              <a:gd name="connsiteX15" fmla="*/ 0 w 3240000"/>
              <a:gd name="connsiteY15" fmla="*/ 1012320 h 2052000"/>
              <a:gd name="connsiteX16" fmla="*/ 0 w 3240000"/>
              <a:gd name="connsiteY16" fmla="*/ 342007 h 2052000"/>
              <a:gd name="connsiteX0" fmla="*/ 342007 w 3240000"/>
              <a:gd name="connsiteY0" fmla="*/ 2052000 h 2052000"/>
              <a:gd name="connsiteX1" fmla="*/ 0 w 3240000"/>
              <a:gd name="connsiteY1" fmla="*/ 1709993 h 2052000"/>
              <a:gd name="connsiteX2" fmla="*/ 0 w 3240000"/>
              <a:gd name="connsiteY2" fmla="*/ 1012320 h 2052000"/>
              <a:gd name="connsiteX3" fmla="*/ 0 w 3240000"/>
              <a:gd name="connsiteY3" fmla="*/ 342007 h 2052000"/>
              <a:gd name="connsiteX4" fmla="*/ 342007 w 3240000"/>
              <a:gd name="connsiteY4" fmla="*/ 0 h 2052000"/>
              <a:gd name="connsiteX5" fmla="*/ 2897993 w 3240000"/>
              <a:gd name="connsiteY5" fmla="*/ 0 h 2052000"/>
              <a:gd name="connsiteX6" fmla="*/ 3240000 w 3240000"/>
              <a:gd name="connsiteY6" fmla="*/ 342007 h 2052000"/>
              <a:gd name="connsiteX7" fmla="*/ 3240000 w 3240000"/>
              <a:gd name="connsiteY7" fmla="*/ 1012320 h 2052000"/>
              <a:gd name="connsiteX8" fmla="*/ 3240000 w 3240000"/>
              <a:gd name="connsiteY8" fmla="*/ 1709993 h 2052000"/>
              <a:gd name="connsiteX9" fmla="*/ 2897993 w 3240000"/>
              <a:gd name="connsiteY9" fmla="*/ 2052000 h 20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000" h="2052000" stroke="0" extrusionOk="0">
                <a:moveTo>
                  <a:pt x="0" y="342007"/>
                </a:moveTo>
                <a:cubicBezTo>
                  <a:pt x="37921" y="162377"/>
                  <a:pt x="114180" y="9547"/>
                  <a:pt x="342007" y="0"/>
                </a:cubicBezTo>
                <a:cubicBezTo>
                  <a:pt x="627906" y="18762"/>
                  <a:pt x="684626" y="15965"/>
                  <a:pt x="981004" y="0"/>
                </a:cubicBezTo>
                <a:cubicBezTo>
                  <a:pt x="1277382" y="-15965"/>
                  <a:pt x="1386727" y="7179"/>
                  <a:pt x="1543320" y="0"/>
                </a:cubicBezTo>
                <a:cubicBezTo>
                  <a:pt x="1699913" y="-7179"/>
                  <a:pt x="1977444" y="-23007"/>
                  <a:pt x="2105637" y="0"/>
                </a:cubicBezTo>
                <a:cubicBezTo>
                  <a:pt x="2233830" y="23007"/>
                  <a:pt x="2736639" y="-19610"/>
                  <a:pt x="2897993" y="0"/>
                </a:cubicBezTo>
                <a:cubicBezTo>
                  <a:pt x="3092109" y="31594"/>
                  <a:pt x="3233091" y="155422"/>
                  <a:pt x="3240000" y="342007"/>
                </a:cubicBezTo>
                <a:cubicBezTo>
                  <a:pt x="3206563" y="641298"/>
                  <a:pt x="3247351" y="783867"/>
                  <a:pt x="3240000" y="1012320"/>
                </a:cubicBezTo>
                <a:cubicBezTo>
                  <a:pt x="3232649" y="1240773"/>
                  <a:pt x="3265936" y="1520214"/>
                  <a:pt x="3240000" y="1709993"/>
                </a:cubicBezTo>
                <a:cubicBezTo>
                  <a:pt x="3256069" y="1941693"/>
                  <a:pt x="3074251" y="2043652"/>
                  <a:pt x="2897993" y="2052000"/>
                </a:cubicBezTo>
                <a:cubicBezTo>
                  <a:pt x="2597642" y="2051617"/>
                  <a:pt x="2492889" y="2031126"/>
                  <a:pt x="2233437" y="2052000"/>
                </a:cubicBezTo>
                <a:cubicBezTo>
                  <a:pt x="1973985" y="2072874"/>
                  <a:pt x="1843026" y="2069657"/>
                  <a:pt x="1671120" y="2052000"/>
                </a:cubicBezTo>
                <a:cubicBezTo>
                  <a:pt x="1499214" y="2034343"/>
                  <a:pt x="1279476" y="2025685"/>
                  <a:pt x="981004" y="2052000"/>
                </a:cubicBezTo>
                <a:cubicBezTo>
                  <a:pt x="682532" y="2078315"/>
                  <a:pt x="523706" y="2081052"/>
                  <a:pt x="342007" y="2052000"/>
                </a:cubicBezTo>
                <a:cubicBezTo>
                  <a:pt x="156714" y="2046373"/>
                  <a:pt x="-5667" y="1893041"/>
                  <a:pt x="0" y="1709993"/>
                </a:cubicBezTo>
                <a:cubicBezTo>
                  <a:pt x="140" y="1496290"/>
                  <a:pt x="34745" y="1308348"/>
                  <a:pt x="0" y="1012320"/>
                </a:cubicBezTo>
                <a:cubicBezTo>
                  <a:pt x="-34745" y="716292"/>
                  <a:pt x="20878" y="585431"/>
                  <a:pt x="0" y="342007"/>
                </a:cubicBezTo>
                <a:close/>
              </a:path>
              <a:path w="3240000" h="2052000" fill="none" extrusionOk="0">
                <a:moveTo>
                  <a:pt x="342007" y="2052000"/>
                </a:moveTo>
                <a:cubicBezTo>
                  <a:pt x="158447" y="2057334"/>
                  <a:pt x="-4267" y="1922590"/>
                  <a:pt x="0" y="1709993"/>
                </a:cubicBezTo>
                <a:cubicBezTo>
                  <a:pt x="17004" y="1497763"/>
                  <a:pt x="32598" y="1256561"/>
                  <a:pt x="0" y="1012320"/>
                </a:cubicBezTo>
                <a:cubicBezTo>
                  <a:pt x="-32598" y="768079"/>
                  <a:pt x="-4283" y="648412"/>
                  <a:pt x="0" y="342007"/>
                </a:cubicBezTo>
                <a:cubicBezTo>
                  <a:pt x="32228" y="160840"/>
                  <a:pt x="194925" y="14440"/>
                  <a:pt x="342007" y="0"/>
                </a:cubicBezTo>
                <a:moveTo>
                  <a:pt x="2897993" y="0"/>
                </a:moveTo>
                <a:cubicBezTo>
                  <a:pt x="3090791" y="-4754"/>
                  <a:pt x="3242863" y="176526"/>
                  <a:pt x="3240000" y="342007"/>
                </a:cubicBezTo>
                <a:cubicBezTo>
                  <a:pt x="3216438" y="531084"/>
                  <a:pt x="3232735" y="710187"/>
                  <a:pt x="3240000" y="1012320"/>
                </a:cubicBezTo>
                <a:cubicBezTo>
                  <a:pt x="3247265" y="1314453"/>
                  <a:pt x="3220912" y="1564199"/>
                  <a:pt x="3240000" y="1709993"/>
                </a:cubicBezTo>
                <a:cubicBezTo>
                  <a:pt x="3265717" y="1929783"/>
                  <a:pt x="3125522" y="2048258"/>
                  <a:pt x="2897993" y="2052000"/>
                </a:cubicBezTo>
              </a:path>
              <a:path w="3240000" h="2052000" fill="none" stroke="0" extrusionOk="0">
                <a:moveTo>
                  <a:pt x="342007" y="2052000"/>
                </a:moveTo>
                <a:cubicBezTo>
                  <a:pt x="148193" y="2058927"/>
                  <a:pt x="-13230" y="1889308"/>
                  <a:pt x="0" y="1709993"/>
                </a:cubicBezTo>
                <a:cubicBezTo>
                  <a:pt x="-18148" y="1381651"/>
                  <a:pt x="-129" y="1347492"/>
                  <a:pt x="0" y="1039680"/>
                </a:cubicBezTo>
                <a:cubicBezTo>
                  <a:pt x="129" y="731868"/>
                  <a:pt x="-11821" y="662322"/>
                  <a:pt x="0" y="342007"/>
                </a:cubicBezTo>
                <a:cubicBezTo>
                  <a:pt x="-28538" y="119592"/>
                  <a:pt x="140417" y="-8193"/>
                  <a:pt x="342007" y="0"/>
                </a:cubicBezTo>
                <a:moveTo>
                  <a:pt x="2897993" y="0"/>
                </a:moveTo>
                <a:cubicBezTo>
                  <a:pt x="3102154" y="-4115"/>
                  <a:pt x="3221223" y="149927"/>
                  <a:pt x="3240000" y="342007"/>
                </a:cubicBezTo>
                <a:cubicBezTo>
                  <a:pt x="3211066" y="661250"/>
                  <a:pt x="3221725" y="817114"/>
                  <a:pt x="3240000" y="1039680"/>
                </a:cubicBezTo>
                <a:cubicBezTo>
                  <a:pt x="3258275" y="1262246"/>
                  <a:pt x="3250509" y="1454223"/>
                  <a:pt x="3240000" y="1709993"/>
                </a:cubicBezTo>
                <a:cubicBezTo>
                  <a:pt x="3231673" y="1935942"/>
                  <a:pt x="3107263" y="2050411"/>
                  <a:pt x="2897993" y="2052000"/>
                </a:cubicBezTo>
              </a:path>
            </a:pathLst>
          </a:custGeom>
          <a:ln w="38100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959918574">
                  <a:prstGeom prst="bracketPai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B42AF4-83CB-5B69-B99B-3D49738BF920}"/>
              </a:ext>
            </a:extLst>
          </p:cNvPr>
          <p:cNvSpPr txBox="1"/>
          <p:nvPr/>
        </p:nvSpPr>
        <p:spPr>
          <a:xfrm>
            <a:off x="4475822" y="2448713"/>
            <a:ext cx="3213515" cy="913495"/>
          </a:xfrm>
          <a:prstGeom prst="rect">
            <a:avLst/>
          </a:prstGeom>
          <a:noFill/>
        </p:spPr>
        <p:txBody>
          <a:bodyPr wrap="square" lIns="108000" tIns="108000" rIns="108000" bIns="10800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Hours donated for industry talks, VCSE business support including mentoring, skills development, research sharing etc.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84C098-8078-5C93-BE9E-96016ECCB53E}"/>
              </a:ext>
            </a:extLst>
          </p:cNvPr>
          <p:cNvSpPr txBox="1"/>
          <p:nvPr/>
        </p:nvSpPr>
        <p:spPr>
          <a:xfrm>
            <a:off x="8381182" y="1393775"/>
            <a:ext cx="1069086" cy="805250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5400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89</a:t>
            </a:r>
            <a:endParaRPr lang="en-GB" sz="5400" b="1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2540EA-74DB-612B-1488-D382D8C27EED}"/>
              </a:ext>
            </a:extLst>
          </p:cNvPr>
          <p:cNvSpPr txBox="1"/>
          <p:nvPr/>
        </p:nvSpPr>
        <p:spPr>
          <a:xfrm>
            <a:off x="8366256" y="2394438"/>
            <a:ext cx="3282078" cy="805249"/>
          </a:xfrm>
          <a:prstGeom prst="rect">
            <a:avLst/>
          </a:prstGeom>
          <a:noFill/>
        </p:spPr>
        <p:txBody>
          <a:bodyPr wrap="square" lIns="108000" tIns="108000" rIns="108000" bIns="10800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200"/>
              <a:t>Formal unpaid work experience, additional unpaid volunteering roles and mock interviews undertaken with suppliers. </a:t>
            </a:r>
            <a:endParaRPr lang="en-GB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F0077-93B7-F4F2-BF6B-E10B55ACFAF0}"/>
              </a:ext>
            </a:extLst>
          </p:cNvPr>
          <p:cNvSpPr txBox="1"/>
          <p:nvPr/>
        </p:nvSpPr>
        <p:spPr>
          <a:xfrm>
            <a:off x="632331" y="3986024"/>
            <a:ext cx="1686661" cy="1155556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54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£</a:t>
            </a:r>
            <a:r>
              <a:rPr lang="en-GB" sz="5400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GB" sz="32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GB" sz="5400" b="1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7C47C2-1626-08BF-28AA-BCB970AACF31}"/>
              </a:ext>
            </a:extLst>
          </p:cNvPr>
          <p:cNvSpPr txBox="1"/>
          <p:nvPr/>
        </p:nvSpPr>
        <p:spPr>
          <a:xfrm>
            <a:off x="464041" y="5163728"/>
            <a:ext cx="3240000" cy="975101"/>
          </a:xfrm>
          <a:prstGeom prst="rect">
            <a:avLst/>
          </a:prstGeom>
          <a:noFill/>
        </p:spPr>
        <p:txBody>
          <a:bodyPr wrap="square" lIns="108000" tIns="108000" rIns="108000" bIns="10800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Donated to various VSCE focus on </a:t>
            </a:r>
            <a:r>
              <a:rPr lang="en-GB" sz="1200">
                <a:ea typeface="Calibri" panose="020F0502020204030204" pitchFamily="34" charset="0"/>
                <a:cs typeface="Times New Roman" panose="02020603050405020304" pitchFamily="18" charset="0"/>
              </a:rPr>
              <a:t>sports programmes for children, </a:t>
            </a:r>
            <a:r>
              <a:rPr lang="en-GB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women’s empowerment, domestic abuse survivors, food insecurity</a:t>
            </a:r>
            <a:r>
              <a:rPr lang="en-GB" sz="12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etc.</a:t>
            </a:r>
          </a:p>
        </p:txBody>
      </p:sp>
      <p:pic>
        <p:nvPicPr>
          <p:cNvPr id="19" name="Graphic 18" descr="Children with solid fill">
            <a:extLst>
              <a:ext uri="{FF2B5EF4-FFF2-40B4-BE49-F238E27FC236}">
                <a16:creationId xmlns:a16="http://schemas.microsoft.com/office/drawing/2014/main" id="{7C1B39C3-D79C-A48A-758D-2052474622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4826" y="1237369"/>
            <a:ext cx="2053872" cy="2053872"/>
          </a:xfrm>
          <a:prstGeom prst="rect">
            <a:avLst/>
          </a:prstGeom>
        </p:spPr>
      </p:pic>
      <p:sp>
        <p:nvSpPr>
          <p:cNvPr id="20" name="Double Bracket 19">
            <a:extLst>
              <a:ext uri="{FF2B5EF4-FFF2-40B4-BE49-F238E27FC236}">
                <a16:creationId xmlns:a16="http://schemas.microsoft.com/office/drawing/2014/main" id="{CD3B20A2-27DC-D5A6-C9CF-13C0AD7CBBDC}"/>
              </a:ext>
            </a:extLst>
          </p:cNvPr>
          <p:cNvSpPr>
            <a:spLocks/>
          </p:cNvSpPr>
          <p:nvPr/>
        </p:nvSpPr>
        <p:spPr>
          <a:xfrm>
            <a:off x="488062" y="1291350"/>
            <a:ext cx="3240000" cy="2052000"/>
          </a:xfrm>
          <a:custGeom>
            <a:avLst/>
            <a:gdLst>
              <a:gd name="connsiteX0" fmla="*/ 0 w 3240000"/>
              <a:gd name="connsiteY0" fmla="*/ 342007 h 2052000"/>
              <a:gd name="connsiteX1" fmla="*/ 342007 w 3240000"/>
              <a:gd name="connsiteY1" fmla="*/ 0 h 2052000"/>
              <a:gd name="connsiteX2" fmla="*/ 981004 w 3240000"/>
              <a:gd name="connsiteY2" fmla="*/ 0 h 2052000"/>
              <a:gd name="connsiteX3" fmla="*/ 1543320 w 3240000"/>
              <a:gd name="connsiteY3" fmla="*/ 0 h 2052000"/>
              <a:gd name="connsiteX4" fmla="*/ 2105637 w 3240000"/>
              <a:gd name="connsiteY4" fmla="*/ 0 h 2052000"/>
              <a:gd name="connsiteX5" fmla="*/ 2897993 w 3240000"/>
              <a:gd name="connsiteY5" fmla="*/ 0 h 2052000"/>
              <a:gd name="connsiteX6" fmla="*/ 3240000 w 3240000"/>
              <a:gd name="connsiteY6" fmla="*/ 342007 h 2052000"/>
              <a:gd name="connsiteX7" fmla="*/ 3240000 w 3240000"/>
              <a:gd name="connsiteY7" fmla="*/ 1012320 h 2052000"/>
              <a:gd name="connsiteX8" fmla="*/ 3240000 w 3240000"/>
              <a:gd name="connsiteY8" fmla="*/ 1709993 h 2052000"/>
              <a:gd name="connsiteX9" fmla="*/ 2897993 w 3240000"/>
              <a:gd name="connsiteY9" fmla="*/ 2052000 h 2052000"/>
              <a:gd name="connsiteX10" fmla="*/ 2233437 w 3240000"/>
              <a:gd name="connsiteY10" fmla="*/ 2052000 h 2052000"/>
              <a:gd name="connsiteX11" fmla="*/ 1671120 w 3240000"/>
              <a:gd name="connsiteY11" fmla="*/ 2052000 h 2052000"/>
              <a:gd name="connsiteX12" fmla="*/ 981004 w 3240000"/>
              <a:gd name="connsiteY12" fmla="*/ 2052000 h 2052000"/>
              <a:gd name="connsiteX13" fmla="*/ 342007 w 3240000"/>
              <a:gd name="connsiteY13" fmla="*/ 2052000 h 2052000"/>
              <a:gd name="connsiteX14" fmla="*/ 0 w 3240000"/>
              <a:gd name="connsiteY14" fmla="*/ 1709993 h 2052000"/>
              <a:gd name="connsiteX15" fmla="*/ 0 w 3240000"/>
              <a:gd name="connsiteY15" fmla="*/ 1012320 h 2052000"/>
              <a:gd name="connsiteX16" fmla="*/ 0 w 3240000"/>
              <a:gd name="connsiteY16" fmla="*/ 342007 h 2052000"/>
              <a:gd name="connsiteX0" fmla="*/ 342007 w 3240000"/>
              <a:gd name="connsiteY0" fmla="*/ 2052000 h 2052000"/>
              <a:gd name="connsiteX1" fmla="*/ 0 w 3240000"/>
              <a:gd name="connsiteY1" fmla="*/ 1709993 h 2052000"/>
              <a:gd name="connsiteX2" fmla="*/ 0 w 3240000"/>
              <a:gd name="connsiteY2" fmla="*/ 1012320 h 2052000"/>
              <a:gd name="connsiteX3" fmla="*/ 0 w 3240000"/>
              <a:gd name="connsiteY3" fmla="*/ 342007 h 2052000"/>
              <a:gd name="connsiteX4" fmla="*/ 342007 w 3240000"/>
              <a:gd name="connsiteY4" fmla="*/ 0 h 2052000"/>
              <a:gd name="connsiteX5" fmla="*/ 2897993 w 3240000"/>
              <a:gd name="connsiteY5" fmla="*/ 0 h 2052000"/>
              <a:gd name="connsiteX6" fmla="*/ 3240000 w 3240000"/>
              <a:gd name="connsiteY6" fmla="*/ 342007 h 2052000"/>
              <a:gd name="connsiteX7" fmla="*/ 3240000 w 3240000"/>
              <a:gd name="connsiteY7" fmla="*/ 1012320 h 2052000"/>
              <a:gd name="connsiteX8" fmla="*/ 3240000 w 3240000"/>
              <a:gd name="connsiteY8" fmla="*/ 1709993 h 2052000"/>
              <a:gd name="connsiteX9" fmla="*/ 2897993 w 3240000"/>
              <a:gd name="connsiteY9" fmla="*/ 2052000 h 20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000" h="2052000" stroke="0" extrusionOk="0">
                <a:moveTo>
                  <a:pt x="0" y="342007"/>
                </a:moveTo>
                <a:cubicBezTo>
                  <a:pt x="37921" y="162377"/>
                  <a:pt x="114180" y="9547"/>
                  <a:pt x="342007" y="0"/>
                </a:cubicBezTo>
                <a:cubicBezTo>
                  <a:pt x="627906" y="18762"/>
                  <a:pt x="684626" y="15965"/>
                  <a:pt x="981004" y="0"/>
                </a:cubicBezTo>
                <a:cubicBezTo>
                  <a:pt x="1277382" y="-15965"/>
                  <a:pt x="1386727" y="7179"/>
                  <a:pt x="1543320" y="0"/>
                </a:cubicBezTo>
                <a:cubicBezTo>
                  <a:pt x="1699913" y="-7179"/>
                  <a:pt x="1977444" y="-23007"/>
                  <a:pt x="2105637" y="0"/>
                </a:cubicBezTo>
                <a:cubicBezTo>
                  <a:pt x="2233830" y="23007"/>
                  <a:pt x="2736639" y="-19610"/>
                  <a:pt x="2897993" y="0"/>
                </a:cubicBezTo>
                <a:cubicBezTo>
                  <a:pt x="3092109" y="31594"/>
                  <a:pt x="3233091" y="155422"/>
                  <a:pt x="3240000" y="342007"/>
                </a:cubicBezTo>
                <a:cubicBezTo>
                  <a:pt x="3206563" y="641298"/>
                  <a:pt x="3247351" y="783867"/>
                  <a:pt x="3240000" y="1012320"/>
                </a:cubicBezTo>
                <a:cubicBezTo>
                  <a:pt x="3232649" y="1240773"/>
                  <a:pt x="3265936" y="1520214"/>
                  <a:pt x="3240000" y="1709993"/>
                </a:cubicBezTo>
                <a:cubicBezTo>
                  <a:pt x="3256069" y="1941693"/>
                  <a:pt x="3074251" y="2043652"/>
                  <a:pt x="2897993" y="2052000"/>
                </a:cubicBezTo>
                <a:cubicBezTo>
                  <a:pt x="2597642" y="2051617"/>
                  <a:pt x="2492889" y="2031126"/>
                  <a:pt x="2233437" y="2052000"/>
                </a:cubicBezTo>
                <a:cubicBezTo>
                  <a:pt x="1973985" y="2072874"/>
                  <a:pt x="1843026" y="2069657"/>
                  <a:pt x="1671120" y="2052000"/>
                </a:cubicBezTo>
                <a:cubicBezTo>
                  <a:pt x="1499214" y="2034343"/>
                  <a:pt x="1279476" y="2025685"/>
                  <a:pt x="981004" y="2052000"/>
                </a:cubicBezTo>
                <a:cubicBezTo>
                  <a:pt x="682532" y="2078315"/>
                  <a:pt x="523706" y="2081052"/>
                  <a:pt x="342007" y="2052000"/>
                </a:cubicBezTo>
                <a:cubicBezTo>
                  <a:pt x="156714" y="2046373"/>
                  <a:pt x="-5667" y="1893041"/>
                  <a:pt x="0" y="1709993"/>
                </a:cubicBezTo>
                <a:cubicBezTo>
                  <a:pt x="140" y="1496290"/>
                  <a:pt x="34745" y="1308348"/>
                  <a:pt x="0" y="1012320"/>
                </a:cubicBezTo>
                <a:cubicBezTo>
                  <a:pt x="-34745" y="716292"/>
                  <a:pt x="20878" y="585431"/>
                  <a:pt x="0" y="342007"/>
                </a:cubicBezTo>
                <a:close/>
              </a:path>
              <a:path w="3240000" h="2052000" fill="none" extrusionOk="0">
                <a:moveTo>
                  <a:pt x="342007" y="2052000"/>
                </a:moveTo>
                <a:cubicBezTo>
                  <a:pt x="158447" y="2057334"/>
                  <a:pt x="-4267" y="1922590"/>
                  <a:pt x="0" y="1709993"/>
                </a:cubicBezTo>
                <a:cubicBezTo>
                  <a:pt x="17004" y="1497763"/>
                  <a:pt x="32598" y="1256561"/>
                  <a:pt x="0" y="1012320"/>
                </a:cubicBezTo>
                <a:cubicBezTo>
                  <a:pt x="-32598" y="768079"/>
                  <a:pt x="-4283" y="648412"/>
                  <a:pt x="0" y="342007"/>
                </a:cubicBezTo>
                <a:cubicBezTo>
                  <a:pt x="32228" y="160840"/>
                  <a:pt x="194925" y="14440"/>
                  <a:pt x="342007" y="0"/>
                </a:cubicBezTo>
                <a:moveTo>
                  <a:pt x="2897993" y="0"/>
                </a:moveTo>
                <a:cubicBezTo>
                  <a:pt x="3090791" y="-4754"/>
                  <a:pt x="3242863" y="176526"/>
                  <a:pt x="3240000" y="342007"/>
                </a:cubicBezTo>
                <a:cubicBezTo>
                  <a:pt x="3216438" y="531084"/>
                  <a:pt x="3232735" y="710187"/>
                  <a:pt x="3240000" y="1012320"/>
                </a:cubicBezTo>
                <a:cubicBezTo>
                  <a:pt x="3247265" y="1314453"/>
                  <a:pt x="3220912" y="1564199"/>
                  <a:pt x="3240000" y="1709993"/>
                </a:cubicBezTo>
                <a:cubicBezTo>
                  <a:pt x="3265717" y="1929783"/>
                  <a:pt x="3125522" y="2048258"/>
                  <a:pt x="2897993" y="2052000"/>
                </a:cubicBezTo>
              </a:path>
              <a:path w="3240000" h="2052000" fill="none" stroke="0" extrusionOk="0">
                <a:moveTo>
                  <a:pt x="342007" y="2052000"/>
                </a:moveTo>
                <a:cubicBezTo>
                  <a:pt x="148193" y="2058927"/>
                  <a:pt x="-13230" y="1889308"/>
                  <a:pt x="0" y="1709993"/>
                </a:cubicBezTo>
                <a:cubicBezTo>
                  <a:pt x="-18148" y="1381651"/>
                  <a:pt x="-129" y="1347492"/>
                  <a:pt x="0" y="1039680"/>
                </a:cubicBezTo>
                <a:cubicBezTo>
                  <a:pt x="129" y="731868"/>
                  <a:pt x="-11821" y="662322"/>
                  <a:pt x="0" y="342007"/>
                </a:cubicBezTo>
                <a:cubicBezTo>
                  <a:pt x="-28538" y="119592"/>
                  <a:pt x="140417" y="-8193"/>
                  <a:pt x="342007" y="0"/>
                </a:cubicBezTo>
                <a:moveTo>
                  <a:pt x="2897993" y="0"/>
                </a:moveTo>
                <a:cubicBezTo>
                  <a:pt x="3102154" y="-4115"/>
                  <a:pt x="3221223" y="149927"/>
                  <a:pt x="3240000" y="342007"/>
                </a:cubicBezTo>
                <a:cubicBezTo>
                  <a:pt x="3211066" y="661250"/>
                  <a:pt x="3221725" y="817114"/>
                  <a:pt x="3240000" y="1039680"/>
                </a:cubicBezTo>
                <a:cubicBezTo>
                  <a:pt x="3258275" y="1262246"/>
                  <a:pt x="3250509" y="1454223"/>
                  <a:pt x="3240000" y="1709993"/>
                </a:cubicBezTo>
                <a:cubicBezTo>
                  <a:pt x="3231673" y="1935942"/>
                  <a:pt x="3107263" y="2050411"/>
                  <a:pt x="2897993" y="2052000"/>
                </a:cubicBezTo>
              </a:path>
            </a:pathLst>
          </a:custGeom>
          <a:ln w="38100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959918574">
                  <a:prstGeom prst="bracketPai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AC8E49-46C7-ECFA-3C12-FF7B046E8733}"/>
              </a:ext>
            </a:extLst>
          </p:cNvPr>
          <p:cNvSpPr txBox="1"/>
          <p:nvPr/>
        </p:nvSpPr>
        <p:spPr>
          <a:xfrm>
            <a:off x="455408" y="2389720"/>
            <a:ext cx="3234088" cy="464832"/>
          </a:xfrm>
          <a:prstGeom prst="rect">
            <a:avLst/>
          </a:prstGeom>
          <a:noFill/>
        </p:spPr>
        <p:txBody>
          <a:bodyPr wrap="square" lIns="108000" tIns="108000" rIns="108000" bIns="10800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200">
                <a:ea typeface="Calibri" panose="020F0502020204030204" pitchFamily="34" charset="0"/>
                <a:cs typeface="Times New Roman" panose="02020603050405020304" pitchFamily="18" charset="0"/>
              </a:rPr>
              <a:t>Paid placements, permanent roles and various roles advertised via Job Shop and filled by residents.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BA9252F-6327-E6C7-5BDA-1676301358F9}"/>
              </a:ext>
            </a:extLst>
          </p:cNvPr>
          <p:cNvGrpSpPr/>
          <p:nvPr/>
        </p:nvGrpSpPr>
        <p:grpSpPr>
          <a:xfrm>
            <a:off x="4476000" y="3955032"/>
            <a:ext cx="3240000" cy="2263856"/>
            <a:chOff x="4476000" y="4122586"/>
            <a:chExt cx="3240000" cy="2263856"/>
          </a:xfrm>
        </p:grpSpPr>
        <p:pic>
          <p:nvPicPr>
            <p:cNvPr id="23" name="Graphic 22" descr="Classroom with solid fill">
              <a:extLst>
                <a:ext uri="{FF2B5EF4-FFF2-40B4-BE49-F238E27FC236}">
                  <a16:creationId xmlns:a16="http://schemas.microsoft.com/office/drawing/2014/main" id="{A46CA0CF-C12C-DE20-4371-59042E2A1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4964071" y="4122586"/>
              <a:ext cx="2263856" cy="2263856"/>
            </a:xfrm>
            <a:prstGeom prst="rect">
              <a:avLst/>
            </a:prstGeom>
          </p:spPr>
        </p:pic>
        <p:sp>
          <p:nvSpPr>
            <p:cNvPr id="24" name="Double Bracket 23">
              <a:extLst>
                <a:ext uri="{FF2B5EF4-FFF2-40B4-BE49-F238E27FC236}">
                  <a16:creationId xmlns:a16="http://schemas.microsoft.com/office/drawing/2014/main" id="{6BB59466-111A-07E8-8F9E-D052BA413263}"/>
                </a:ext>
              </a:extLst>
            </p:cNvPr>
            <p:cNvSpPr>
              <a:spLocks/>
            </p:cNvSpPr>
            <p:nvPr/>
          </p:nvSpPr>
          <p:spPr>
            <a:xfrm>
              <a:off x="4476000" y="4158655"/>
              <a:ext cx="3240000" cy="2052000"/>
            </a:xfrm>
            <a:custGeom>
              <a:avLst/>
              <a:gdLst>
                <a:gd name="connsiteX0" fmla="*/ 0 w 3240000"/>
                <a:gd name="connsiteY0" fmla="*/ 342007 h 2052000"/>
                <a:gd name="connsiteX1" fmla="*/ 342007 w 3240000"/>
                <a:gd name="connsiteY1" fmla="*/ 0 h 2052000"/>
                <a:gd name="connsiteX2" fmla="*/ 981004 w 3240000"/>
                <a:gd name="connsiteY2" fmla="*/ 0 h 2052000"/>
                <a:gd name="connsiteX3" fmla="*/ 1543320 w 3240000"/>
                <a:gd name="connsiteY3" fmla="*/ 0 h 2052000"/>
                <a:gd name="connsiteX4" fmla="*/ 2105637 w 3240000"/>
                <a:gd name="connsiteY4" fmla="*/ 0 h 2052000"/>
                <a:gd name="connsiteX5" fmla="*/ 2897993 w 3240000"/>
                <a:gd name="connsiteY5" fmla="*/ 0 h 2052000"/>
                <a:gd name="connsiteX6" fmla="*/ 3240000 w 3240000"/>
                <a:gd name="connsiteY6" fmla="*/ 342007 h 2052000"/>
                <a:gd name="connsiteX7" fmla="*/ 3240000 w 3240000"/>
                <a:gd name="connsiteY7" fmla="*/ 1012320 h 2052000"/>
                <a:gd name="connsiteX8" fmla="*/ 3240000 w 3240000"/>
                <a:gd name="connsiteY8" fmla="*/ 1709993 h 2052000"/>
                <a:gd name="connsiteX9" fmla="*/ 2897993 w 3240000"/>
                <a:gd name="connsiteY9" fmla="*/ 2052000 h 2052000"/>
                <a:gd name="connsiteX10" fmla="*/ 2233437 w 3240000"/>
                <a:gd name="connsiteY10" fmla="*/ 2052000 h 2052000"/>
                <a:gd name="connsiteX11" fmla="*/ 1671120 w 3240000"/>
                <a:gd name="connsiteY11" fmla="*/ 2052000 h 2052000"/>
                <a:gd name="connsiteX12" fmla="*/ 981004 w 3240000"/>
                <a:gd name="connsiteY12" fmla="*/ 2052000 h 2052000"/>
                <a:gd name="connsiteX13" fmla="*/ 342007 w 3240000"/>
                <a:gd name="connsiteY13" fmla="*/ 2052000 h 2052000"/>
                <a:gd name="connsiteX14" fmla="*/ 0 w 3240000"/>
                <a:gd name="connsiteY14" fmla="*/ 1709993 h 2052000"/>
                <a:gd name="connsiteX15" fmla="*/ 0 w 3240000"/>
                <a:gd name="connsiteY15" fmla="*/ 1012320 h 2052000"/>
                <a:gd name="connsiteX16" fmla="*/ 0 w 3240000"/>
                <a:gd name="connsiteY16" fmla="*/ 342007 h 2052000"/>
                <a:gd name="connsiteX0" fmla="*/ 342007 w 3240000"/>
                <a:gd name="connsiteY0" fmla="*/ 2052000 h 2052000"/>
                <a:gd name="connsiteX1" fmla="*/ 0 w 3240000"/>
                <a:gd name="connsiteY1" fmla="*/ 1709993 h 2052000"/>
                <a:gd name="connsiteX2" fmla="*/ 0 w 3240000"/>
                <a:gd name="connsiteY2" fmla="*/ 1012320 h 2052000"/>
                <a:gd name="connsiteX3" fmla="*/ 0 w 3240000"/>
                <a:gd name="connsiteY3" fmla="*/ 342007 h 2052000"/>
                <a:gd name="connsiteX4" fmla="*/ 342007 w 3240000"/>
                <a:gd name="connsiteY4" fmla="*/ 0 h 2052000"/>
                <a:gd name="connsiteX5" fmla="*/ 2897993 w 3240000"/>
                <a:gd name="connsiteY5" fmla="*/ 0 h 2052000"/>
                <a:gd name="connsiteX6" fmla="*/ 3240000 w 3240000"/>
                <a:gd name="connsiteY6" fmla="*/ 342007 h 2052000"/>
                <a:gd name="connsiteX7" fmla="*/ 3240000 w 3240000"/>
                <a:gd name="connsiteY7" fmla="*/ 1012320 h 2052000"/>
                <a:gd name="connsiteX8" fmla="*/ 3240000 w 3240000"/>
                <a:gd name="connsiteY8" fmla="*/ 1709993 h 2052000"/>
                <a:gd name="connsiteX9" fmla="*/ 2897993 w 3240000"/>
                <a:gd name="connsiteY9" fmla="*/ 2052000 h 20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0000" h="2052000" stroke="0" extrusionOk="0">
                  <a:moveTo>
                    <a:pt x="0" y="342007"/>
                  </a:moveTo>
                  <a:cubicBezTo>
                    <a:pt x="37921" y="162377"/>
                    <a:pt x="114180" y="9547"/>
                    <a:pt x="342007" y="0"/>
                  </a:cubicBezTo>
                  <a:cubicBezTo>
                    <a:pt x="627906" y="18762"/>
                    <a:pt x="684626" y="15965"/>
                    <a:pt x="981004" y="0"/>
                  </a:cubicBezTo>
                  <a:cubicBezTo>
                    <a:pt x="1277382" y="-15965"/>
                    <a:pt x="1386727" y="7179"/>
                    <a:pt x="1543320" y="0"/>
                  </a:cubicBezTo>
                  <a:cubicBezTo>
                    <a:pt x="1699913" y="-7179"/>
                    <a:pt x="1977444" y="-23007"/>
                    <a:pt x="2105637" y="0"/>
                  </a:cubicBezTo>
                  <a:cubicBezTo>
                    <a:pt x="2233830" y="23007"/>
                    <a:pt x="2736639" y="-19610"/>
                    <a:pt x="2897993" y="0"/>
                  </a:cubicBezTo>
                  <a:cubicBezTo>
                    <a:pt x="3092109" y="31594"/>
                    <a:pt x="3233091" y="155422"/>
                    <a:pt x="3240000" y="342007"/>
                  </a:cubicBezTo>
                  <a:cubicBezTo>
                    <a:pt x="3206563" y="641298"/>
                    <a:pt x="3247351" y="783867"/>
                    <a:pt x="3240000" y="1012320"/>
                  </a:cubicBezTo>
                  <a:cubicBezTo>
                    <a:pt x="3232649" y="1240773"/>
                    <a:pt x="3265936" y="1520214"/>
                    <a:pt x="3240000" y="1709993"/>
                  </a:cubicBezTo>
                  <a:cubicBezTo>
                    <a:pt x="3256069" y="1941693"/>
                    <a:pt x="3074251" y="2043652"/>
                    <a:pt x="2897993" y="2052000"/>
                  </a:cubicBezTo>
                  <a:cubicBezTo>
                    <a:pt x="2597642" y="2051617"/>
                    <a:pt x="2492889" y="2031126"/>
                    <a:pt x="2233437" y="2052000"/>
                  </a:cubicBezTo>
                  <a:cubicBezTo>
                    <a:pt x="1973985" y="2072874"/>
                    <a:pt x="1843026" y="2069657"/>
                    <a:pt x="1671120" y="2052000"/>
                  </a:cubicBezTo>
                  <a:cubicBezTo>
                    <a:pt x="1499214" y="2034343"/>
                    <a:pt x="1279476" y="2025685"/>
                    <a:pt x="981004" y="2052000"/>
                  </a:cubicBezTo>
                  <a:cubicBezTo>
                    <a:pt x="682532" y="2078315"/>
                    <a:pt x="523706" y="2081052"/>
                    <a:pt x="342007" y="2052000"/>
                  </a:cubicBezTo>
                  <a:cubicBezTo>
                    <a:pt x="156714" y="2046373"/>
                    <a:pt x="-5667" y="1893041"/>
                    <a:pt x="0" y="1709993"/>
                  </a:cubicBezTo>
                  <a:cubicBezTo>
                    <a:pt x="140" y="1496290"/>
                    <a:pt x="34745" y="1308348"/>
                    <a:pt x="0" y="1012320"/>
                  </a:cubicBezTo>
                  <a:cubicBezTo>
                    <a:pt x="-34745" y="716292"/>
                    <a:pt x="20878" y="585431"/>
                    <a:pt x="0" y="342007"/>
                  </a:cubicBezTo>
                  <a:close/>
                </a:path>
                <a:path w="3240000" h="2052000" fill="none" extrusionOk="0">
                  <a:moveTo>
                    <a:pt x="342007" y="2052000"/>
                  </a:moveTo>
                  <a:cubicBezTo>
                    <a:pt x="158447" y="2057334"/>
                    <a:pt x="-4267" y="1922590"/>
                    <a:pt x="0" y="1709993"/>
                  </a:cubicBezTo>
                  <a:cubicBezTo>
                    <a:pt x="17004" y="1497763"/>
                    <a:pt x="32598" y="1256561"/>
                    <a:pt x="0" y="1012320"/>
                  </a:cubicBezTo>
                  <a:cubicBezTo>
                    <a:pt x="-32598" y="768079"/>
                    <a:pt x="-4283" y="648412"/>
                    <a:pt x="0" y="342007"/>
                  </a:cubicBezTo>
                  <a:cubicBezTo>
                    <a:pt x="32228" y="160840"/>
                    <a:pt x="194925" y="14440"/>
                    <a:pt x="342007" y="0"/>
                  </a:cubicBezTo>
                  <a:moveTo>
                    <a:pt x="2897993" y="0"/>
                  </a:moveTo>
                  <a:cubicBezTo>
                    <a:pt x="3090791" y="-4754"/>
                    <a:pt x="3242863" y="176526"/>
                    <a:pt x="3240000" y="342007"/>
                  </a:cubicBezTo>
                  <a:cubicBezTo>
                    <a:pt x="3216438" y="531084"/>
                    <a:pt x="3232735" y="710187"/>
                    <a:pt x="3240000" y="1012320"/>
                  </a:cubicBezTo>
                  <a:cubicBezTo>
                    <a:pt x="3247265" y="1314453"/>
                    <a:pt x="3220912" y="1564199"/>
                    <a:pt x="3240000" y="1709993"/>
                  </a:cubicBezTo>
                  <a:cubicBezTo>
                    <a:pt x="3265717" y="1929783"/>
                    <a:pt x="3125522" y="2048258"/>
                    <a:pt x="2897993" y="2052000"/>
                  </a:cubicBezTo>
                </a:path>
                <a:path w="3240000" h="2052000" fill="none" stroke="0" extrusionOk="0">
                  <a:moveTo>
                    <a:pt x="342007" y="2052000"/>
                  </a:moveTo>
                  <a:cubicBezTo>
                    <a:pt x="148193" y="2058927"/>
                    <a:pt x="-13230" y="1889308"/>
                    <a:pt x="0" y="1709993"/>
                  </a:cubicBezTo>
                  <a:cubicBezTo>
                    <a:pt x="-18148" y="1381651"/>
                    <a:pt x="-129" y="1347492"/>
                    <a:pt x="0" y="1039680"/>
                  </a:cubicBezTo>
                  <a:cubicBezTo>
                    <a:pt x="129" y="731868"/>
                    <a:pt x="-11821" y="662322"/>
                    <a:pt x="0" y="342007"/>
                  </a:cubicBezTo>
                  <a:cubicBezTo>
                    <a:pt x="-28538" y="119592"/>
                    <a:pt x="140417" y="-8193"/>
                    <a:pt x="342007" y="0"/>
                  </a:cubicBezTo>
                  <a:moveTo>
                    <a:pt x="2897993" y="0"/>
                  </a:moveTo>
                  <a:cubicBezTo>
                    <a:pt x="3102154" y="-4115"/>
                    <a:pt x="3221223" y="149927"/>
                    <a:pt x="3240000" y="342007"/>
                  </a:cubicBezTo>
                  <a:cubicBezTo>
                    <a:pt x="3211066" y="661250"/>
                    <a:pt x="3221725" y="817114"/>
                    <a:pt x="3240000" y="1039680"/>
                  </a:cubicBezTo>
                  <a:cubicBezTo>
                    <a:pt x="3258275" y="1262246"/>
                    <a:pt x="3250509" y="1454223"/>
                    <a:pt x="3240000" y="1709993"/>
                  </a:cubicBezTo>
                  <a:cubicBezTo>
                    <a:pt x="3231673" y="1935942"/>
                    <a:pt x="3107263" y="2050411"/>
                    <a:pt x="2897993" y="2052000"/>
                  </a:cubicBez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959918574">
                    <a:prstGeom prst="bracketPair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C01F1BEE-16A7-9C00-26E0-F6B4E36B2D19}"/>
              </a:ext>
            </a:extLst>
          </p:cNvPr>
          <p:cNvSpPr>
            <a:spLocks/>
          </p:cNvSpPr>
          <p:nvPr/>
        </p:nvSpPr>
        <p:spPr>
          <a:xfrm>
            <a:off x="8441687" y="3977768"/>
            <a:ext cx="3240000" cy="2052000"/>
          </a:xfrm>
          <a:custGeom>
            <a:avLst/>
            <a:gdLst>
              <a:gd name="connsiteX0" fmla="*/ 0 w 3240000"/>
              <a:gd name="connsiteY0" fmla="*/ 342007 h 2052000"/>
              <a:gd name="connsiteX1" fmla="*/ 342007 w 3240000"/>
              <a:gd name="connsiteY1" fmla="*/ 0 h 2052000"/>
              <a:gd name="connsiteX2" fmla="*/ 981004 w 3240000"/>
              <a:gd name="connsiteY2" fmla="*/ 0 h 2052000"/>
              <a:gd name="connsiteX3" fmla="*/ 1543320 w 3240000"/>
              <a:gd name="connsiteY3" fmla="*/ 0 h 2052000"/>
              <a:gd name="connsiteX4" fmla="*/ 2105637 w 3240000"/>
              <a:gd name="connsiteY4" fmla="*/ 0 h 2052000"/>
              <a:gd name="connsiteX5" fmla="*/ 2897993 w 3240000"/>
              <a:gd name="connsiteY5" fmla="*/ 0 h 2052000"/>
              <a:gd name="connsiteX6" fmla="*/ 3240000 w 3240000"/>
              <a:gd name="connsiteY6" fmla="*/ 342007 h 2052000"/>
              <a:gd name="connsiteX7" fmla="*/ 3240000 w 3240000"/>
              <a:gd name="connsiteY7" fmla="*/ 1012320 h 2052000"/>
              <a:gd name="connsiteX8" fmla="*/ 3240000 w 3240000"/>
              <a:gd name="connsiteY8" fmla="*/ 1709993 h 2052000"/>
              <a:gd name="connsiteX9" fmla="*/ 2897993 w 3240000"/>
              <a:gd name="connsiteY9" fmla="*/ 2052000 h 2052000"/>
              <a:gd name="connsiteX10" fmla="*/ 2233437 w 3240000"/>
              <a:gd name="connsiteY10" fmla="*/ 2052000 h 2052000"/>
              <a:gd name="connsiteX11" fmla="*/ 1671120 w 3240000"/>
              <a:gd name="connsiteY11" fmla="*/ 2052000 h 2052000"/>
              <a:gd name="connsiteX12" fmla="*/ 981004 w 3240000"/>
              <a:gd name="connsiteY12" fmla="*/ 2052000 h 2052000"/>
              <a:gd name="connsiteX13" fmla="*/ 342007 w 3240000"/>
              <a:gd name="connsiteY13" fmla="*/ 2052000 h 2052000"/>
              <a:gd name="connsiteX14" fmla="*/ 0 w 3240000"/>
              <a:gd name="connsiteY14" fmla="*/ 1709993 h 2052000"/>
              <a:gd name="connsiteX15" fmla="*/ 0 w 3240000"/>
              <a:gd name="connsiteY15" fmla="*/ 1012320 h 2052000"/>
              <a:gd name="connsiteX16" fmla="*/ 0 w 3240000"/>
              <a:gd name="connsiteY16" fmla="*/ 342007 h 2052000"/>
              <a:gd name="connsiteX0" fmla="*/ 342007 w 3240000"/>
              <a:gd name="connsiteY0" fmla="*/ 2052000 h 2052000"/>
              <a:gd name="connsiteX1" fmla="*/ 0 w 3240000"/>
              <a:gd name="connsiteY1" fmla="*/ 1709993 h 2052000"/>
              <a:gd name="connsiteX2" fmla="*/ 0 w 3240000"/>
              <a:gd name="connsiteY2" fmla="*/ 1012320 h 2052000"/>
              <a:gd name="connsiteX3" fmla="*/ 0 w 3240000"/>
              <a:gd name="connsiteY3" fmla="*/ 342007 h 2052000"/>
              <a:gd name="connsiteX4" fmla="*/ 342007 w 3240000"/>
              <a:gd name="connsiteY4" fmla="*/ 0 h 2052000"/>
              <a:gd name="connsiteX5" fmla="*/ 2897993 w 3240000"/>
              <a:gd name="connsiteY5" fmla="*/ 0 h 2052000"/>
              <a:gd name="connsiteX6" fmla="*/ 3240000 w 3240000"/>
              <a:gd name="connsiteY6" fmla="*/ 342007 h 2052000"/>
              <a:gd name="connsiteX7" fmla="*/ 3240000 w 3240000"/>
              <a:gd name="connsiteY7" fmla="*/ 1012320 h 2052000"/>
              <a:gd name="connsiteX8" fmla="*/ 3240000 w 3240000"/>
              <a:gd name="connsiteY8" fmla="*/ 1709993 h 2052000"/>
              <a:gd name="connsiteX9" fmla="*/ 2897993 w 3240000"/>
              <a:gd name="connsiteY9" fmla="*/ 2052000 h 20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000" h="2052000" stroke="0" extrusionOk="0">
                <a:moveTo>
                  <a:pt x="0" y="342007"/>
                </a:moveTo>
                <a:cubicBezTo>
                  <a:pt x="37921" y="162377"/>
                  <a:pt x="114180" y="9547"/>
                  <a:pt x="342007" y="0"/>
                </a:cubicBezTo>
                <a:cubicBezTo>
                  <a:pt x="627906" y="18762"/>
                  <a:pt x="684626" y="15965"/>
                  <a:pt x="981004" y="0"/>
                </a:cubicBezTo>
                <a:cubicBezTo>
                  <a:pt x="1277382" y="-15965"/>
                  <a:pt x="1386727" y="7179"/>
                  <a:pt x="1543320" y="0"/>
                </a:cubicBezTo>
                <a:cubicBezTo>
                  <a:pt x="1699913" y="-7179"/>
                  <a:pt x="1977444" y="-23007"/>
                  <a:pt x="2105637" y="0"/>
                </a:cubicBezTo>
                <a:cubicBezTo>
                  <a:pt x="2233830" y="23007"/>
                  <a:pt x="2736639" y="-19610"/>
                  <a:pt x="2897993" y="0"/>
                </a:cubicBezTo>
                <a:cubicBezTo>
                  <a:pt x="3092109" y="31594"/>
                  <a:pt x="3233091" y="155422"/>
                  <a:pt x="3240000" y="342007"/>
                </a:cubicBezTo>
                <a:cubicBezTo>
                  <a:pt x="3206563" y="641298"/>
                  <a:pt x="3247351" y="783867"/>
                  <a:pt x="3240000" y="1012320"/>
                </a:cubicBezTo>
                <a:cubicBezTo>
                  <a:pt x="3232649" y="1240773"/>
                  <a:pt x="3265936" y="1520214"/>
                  <a:pt x="3240000" y="1709993"/>
                </a:cubicBezTo>
                <a:cubicBezTo>
                  <a:pt x="3256069" y="1941693"/>
                  <a:pt x="3074251" y="2043652"/>
                  <a:pt x="2897993" y="2052000"/>
                </a:cubicBezTo>
                <a:cubicBezTo>
                  <a:pt x="2597642" y="2051617"/>
                  <a:pt x="2492889" y="2031126"/>
                  <a:pt x="2233437" y="2052000"/>
                </a:cubicBezTo>
                <a:cubicBezTo>
                  <a:pt x="1973985" y="2072874"/>
                  <a:pt x="1843026" y="2069657"/>
                  <a:pt x="1671120" y="2052000"/>
                </a:cubicBezTo>
                <a:cubicBezTo>
                  <a:pt x="1499214" y="2034343"/>
                  <a:pt x="1279476" y="2025685"/>
                  <a:pt x="981004" y="2052000"/>
                </a:cubicBezTo>
                <a:cubicBezTo>
                  <a:pt x="682532" y="2078315"/>
                  <a:pt x="523706" y="2081052"/>
                  <a:pt x="342007" y="2052000"/>
                </a:cubicBezTo>
                <a:cubicBezTo>
                  <a:pt x="156714" y="2046373"/>
                  <a:pt x="-5667" y="1893041"/>
                  <a:pt x="0" y="1709993"/>
                </a:cubicBezTo>
                <a:cubicBezTo>
                  <a:pt x="140" y="1496290"/>
                  <a:pt x="34745" y="1308348"/>
                  <a:pt x="0" y="1012320"/>
                </a:cubicBezTo>
                <a:cubicBezTo>
                  <a:pt x="-34745" y="716292"/>
                  <a:pt x="20878" y="585431"/>
                  <a:pt x="0" y="342007"/>
                </a:cubicBezTo>
                <a:close/>
              </a:path>
              <a:path w="3240000" h="2052000" fill="none" extrusionOk="0">
                <a:moveTo>
                  <a:pt x="342007" y="2052000"/>
                </a:moveTo>
                <a:cubicBezTo>
                  <a:pt x="158447" y="2057334"/>
                  <a:pt x="-4267" y="1922590"/>
                  <a:pt x="0" y="1709993"/>
                </a:cubicBezTo>
                <a:cubicBezTo>
                  <a:pt x="17004" y="1497763"/>
                  <a:pt x="32598" y="1256561"/>
                  <a:pt x="0" y="1012320"/>
                </a:cubicBezTo>
                <a:cubicBezTo>
                  <a:pt x="-32598" y="768079"/>
                  <a:pt x="-4283" y="648412"/>
                  <a:pt x="0" y="342007"/>
                </a:cubicBezTo>
                <a:cubicBezTo>
                  <a:pt x="32228" y="160840"/>
                  <a:pt x="194925" y="14440"/>
                  <a:pt x="342007" y="0"/>
                </a:cubicBezTo>
                <a:moveTo>
                  <a:pt x="2897993" y="0"/>
                </a:moveTo>
                <a:cubicBezTo>
                  <a:pt x="3090791" y="-4754"/>
                  <a:pt x="3242863" y="176526"/>
                  <a:pt x="3240000" y="342007"/>
                </a:cubicBezTo>
                <a:cubicBezTo>
                  <a:pt x="3216438" y="531084"/>
                  <a:pt x="3232735" y="710187"/>
                  <a:pt x="3240000" y="1012320"/>
                </a:cubicBezTo>
                <a:cubicBezTo>
                  <a:pt x="3247265" y="1314453"/>
                  <a:pt x="3220912" y="1564199"/>
                  <a:pt x="3240000" y="1709993"/>
                </a:cubicBezTo>
                <a:cubicBezTo>
                  <a:pt x="3265717" y="1929783"/>
                  <a:pt x="3125522" y="2048258"/>
                  <a:pt x="2897993" y="2052000"/>
                </a:cubicBezTo>
              </a:path>
              <a:path w="3240000" h="2052000" fill="none" stroke="0" extrusionOk="0">
                <a:moveTo>
                  <a:pt x="342007" y="2052000"/>
                </a:moveTo>
                <a:cubicBezTo>
                  <a:pt x="148193" y="2058927"/>
                  <a:pt x="-13230" y="1889308"/>
                  <a:pt x="0" y="1709993"/>
                </a:cubicBezTo>
                <a:cubicBezTo>
                  <a:pt x="-18148" y="1381651"/>
                  <a:pt x="-129" y="1347492"/>
                  <a:pt x="0" y="1039680"/>
                </a:cubicBezTo>
                <a:cubicBezTo>
                  <a:pt x="129" y="731868"/>
                  <a:pt x="-11821" y="662322"/>
                  <a:pt x="0" y="342007"/>
                </a:cubicBezTo>
                <a:cubicBezTo>
                  <a:pt x="-28538" y="119592"/>
                  <a:pt x="140417" y="-8193"/>
                  <a:pt x="342007" y="0"/>
                </a:cubicBezTo>
                <a:moveTo>
                  <a:pt x="2897993" y="0"/>
                </a:moveTo>
                <a:cubicBezTo>
                  <a:pt x="3102154" y="-4115"/>
                  <a:pt x="3221223" y="149927"/>
                  <a:pt x="3240000" y="342007"/>
                </a:cubicBezTo>
                <a:cubicBezTo>
                  <a:pt x="3211066" y="661250"/>
                  <a:pt x="3221725" y="817114"/>
                  <a:pt x="3240000" y="1039680"/>
                </a:cubicBezTo>
                <a:cubicBezTo>
                  <a:pt x="3258275" y="1262246"/>
                  <a:pt x="3250509" y="1454223"/>
                  <a:pt x="3240000" y="1709993"/>
                </a:cubicBezTo>
                <a:cubicBezTo>
                  <a:pt x="3231673" y="1935942"/>
                  <a:pt x="3107263" y="2050411"/>
                  <a:pt x="2897993" y="2052000"/>
                </a:cubicBezTo>
              </a:path>
            </a:pathLst>
          </a:custGeom>
          <a:ln w="38100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959918574">
                  <a:prstGeom prst="bracketPai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21609A-FC55-F8C7-4D59-F2114B4E146B}"/>
              </a:ext>
            </a:extLst>
          </p:cNvPr>
          <p:cNvSpPr txBox="1"/>
          <p:nvPr/>
        </p:nvSpPr>
        <p:spPr>
          <a:xfrm>
            <a:off x="4571206" y="4003461"/>
            <a:ext cx="3049585" cy="1117194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000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Volunteering &amp; activities</a:t>
            </a:r>
            <a:endParaRPr lang="en-GB" sz="3000" b="1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86DC2E-8DB3-ECEE-A53A-E4C50D0B720D}"/>
              </a:ext>
            </a:extLst>
          </p:cNvPr>
          <p:cNvGrpSpPr/>
          <p:nvPr/>
        </p:nvGrpSpPr>
        <p:grpSpPr>
          <a:xfrm>
            <a:off x="510313" y="1587710"/>
            <a:ext cx="3082898" cy="662130"/>
            <a:chOff x="478354" y="1346699"/>
            <a:chExt cx="3082898" cy="6621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11A590-D7E8-C616-B2E5-79BC47E199E4}"/>
                </a:ext>
              </a:extLst>
            </p:cNvPr>
            <p:cNvSpPr txBox="1"/>
            <p:nvPr/>
          </p:nvSpPr>
          <p:spPr>
            <a:xfrm>
              <a:off x="478354" y="1346699"/>
              <a:ext cx="1313604" cy="662130"/>
            </a:xfrm>
            <a:prstGeom prst="rect">
              <a:avLst/>
            </a:prstGeom>
            <a:noFill/>
          </p:spPr>
          <p:txBody>
            <a:bodyPr wrap="square" lIns="108000" tIns="108000" rIns="108000" bIns="10800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5000" b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676100-E837-E6A0-ADE0-471DCD34D71D}"/>
                </a:ext>
              </a:extLst>
            </p:cNvPr>
            <p:cNvSpPr txBox="1"/>
            <p:nvPr/>
          </p:nvSpPr>
          <p:spPr>
            <a:xfrm>
              <a:off x="1379534" y="1453068"/>
              <a:ext cx="2181718" cy="373788"/>
            </a:xfrm>
            <a:prstGeom prst="rect">
              <a:avLst/>
            </a:prstGeom>
            <a:noFill/>
          </p:spPr>
          <p:txBody>
            <a:bodyPr wrap="square" lIns="108000" tIns="108000" rIns="108000" bIns="10800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2000" b="1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Additional roles / paid student placements</a:t>
              </a:r>
              <a:endParaRPr lang="en-GB" sz="20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4F990D4-D481-69A3-1810-A20F4E572ADA}"/>
              </a:ext>
            </a:extLst>
          </p:cNvPr>
          <p:cNvSpPr txBox="1"/>
          <p:nvPr/>
        </p:nvSpPr>
        <p:spPr>
          <a:xfrm>
            <a:off x="8480121" y="5253565"/>
            <a:ext cx="1083927" cy="570646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000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350</a:t>
            </a:r>
            <a:r>
              <a:rPr lang="en-GB" sz="1200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Community Cookbooks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F38842-917E-70E0-43E5-0A8CC2B6270C}"/>
              </a:ext>
            </a:extLst>
          </p:cNvPr>
          <p:cNvSpPr txBox="1"/>
          <p:nvPr/>
        </p:nvSpPr>
        <p:spPr>
          <a:xfrm>
            <a:off x="8551835" y="4219788"/>
            <a:ext cx="1253295" cy="578523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000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171</a:t>
            </a:r>
            <a:r>
              <a:rPr lang="en-GB" sz="1200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Panto tickets </a:t>
            </a:r>
            <a:endParaRPr lang="en-GB" sz="1200" b="1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A79E46-0D0D-D9A1-EDE8-D6C658AE6B1F}"/>
              </a:ext>
            </a:extLst>
          </p:cNvPr>
          <p:cNvGrpSpPr/>
          <p:nvPr/>
        </p:nvGrpSpPr>
        <p:grpSpPr>
          <a:xfrm>
            <a:off x="9971314" y="4126890"/>
            <a:ext cx="1765932" cy="636585"/>
            <a:chOff x="10246300" y="4276356"/>
            <a:chExt cx="1759318" cy="63658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6ACF18-700A-6C0A-7600-1AA6562541D0}"/>
                </a:ext>
              </a:extLst>
            </p:cNvPr>
            <p:cNvSpPr txBox="1"/>
            <p:nvPr/>
          </p:nvSpPr>
          <p:spPr>
            <a:xfrm>
              <a:off x="10246300" y="4276356"/>
              <a:ext cx="773634" cy="636585"/>
            </a:xfrm>
            <a:prstGeom prst="rect">
              <a:avLst/>
            </a:prstGeom>
            <a:noFill/>
          </p:spPr>
          <p:txBody>
            <a:bodyPr wrap="square" lIns="108000" tIns="108000" rIns="108000" bIns="108000" anchor="ctr" anchorCtr="0">
              <a:noAutofit/>
            </a:bodyPr>
            <a:lstStyle/>
            <a:p>
              <a:pPr algn="r">
                <a:lnSpc>
                  <a:spcPct val="107000"/>
                </a:lnSpc>
                <a:spcAft>
                  <a:spcPts val="600"/>
                </a:spcAft>
              </a:pPr>
              <a:r>
                <a:rPr lang="en-GB" sz="3000" b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E2F603-3E89-0C7C-006A-27BBE9726A73}"/>
                </a:ext>
              </a:extLst>
            </p:cNvPr>
            <p:cNvSpPr txBox="1"/>
            <p:nvPr/>
          </p:nvSpPr>
          <p:spPr>
            <a:xfrm>
              <a:off x="10908616" y="4365417"/>
              <a:ext cx="1097002" cy="532285"/>
            </a:xfrm>
            <a:prstGeom prst="rect">
              <a:avLst/>
            </a:prstGeom>
            <a:noFill/>
          </p:spPr>
          <p:txBody>
            <a:bodyPr wrap="square" lIns="108000" tIns="108000" rIns="108000" bIns="108000" anchor="ctr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GB" sz="1000" b="1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Chromebook &amp; MiFi devices for adult college</a:t>
              </a:r>
              <a:endParaRPr lang="en-GB" sz="10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FA148F1-D8E1-83CB-9947-D54A5AF4775A}"/>
              </a:ext>
            </a:extLst>
          </p:cNvPr>
          <p:cNvSpPr txBox="1"/>
          <p:nvPr/>
        </p:nvSpPr>
        <p:spPr>
          <a:xfrm>
            <a:off x="8502094" y="4846168"/>
            <a:ext cx="3049585" cy="356997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2000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Equipment &amp; goods</a:t>
            </a:r>
            <a:endParaRPr lang="en-GB" sz="2000" b="1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6AF848E-B27F-D216-82DD-F696ACB0BEFA}"/>
              </a:ext>
            </a:extLst>
          </p:cNvPr>
          <p:cNvSpPr txBox="1"/>
          <p:nvPr/>
        </p:nvSpPr>
        <p:spPr>
          <a:xfrm>
            <a:off x="2100679" y="3963876"/>
            <a:ext cx="1715207" cy="1006194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Initiative related support</a:t>
            </a:r>
            <a:endParaRPr lang="en-GB" b="1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16DAD9-5839-647F-A301-A89DABF70CAC}"/>
              </a:ext>
            </a:extLst>
          </p:cNvPr>
          <p:cNvSpPr txBox="1"/>
          <p:nvPr/>
        </p:nvSpPr>
        <p:spPr>
          <a:xfrm>
            <a:off x="5174762" y="1273256"/>
            <a:ext cx="2589466" cy="1092130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Business mentoring sessions / Events &amp; LBBD staff training</a:t>
            </a:r>
            <a:endParaRPr lang="en-GB" b="1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FD11AC-C195-1B77-1107-7711625F643D}"/>
              </a:ext>
            </a:extLst>
          </p:cNvPr>
          <p:cNvSpPr txBox="1"/>
          <p:nvPr/>
        </p:nvSpPr>
        <p:spPr>
          <a:xfrm>
            <a:off x="4071157" y="1200532"/>
            <a:ext cx="1593097" cy="1115326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50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GB" sz="5000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GB" sz="5000" b="1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66B6AA-4844-7244-E183-C43BB1D5E3ED}"/>
              </a:ext>
            </a:extLst>
          </p:cNvPr>
          <p:cNvSpPr txBox="1"/>
          <p:nvPr/>
        </p:nvSpPr>
        <p:spPr>
          <a:xfrm>
            <a:off x="9305414" y="1284295"/>
            <a:ext cx="2786663" cy="1237357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700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 experience volunteering roles employability workshops</a:t>
            </a:r>
            <a:endParaRPr lang="en-GB" sz="1700" b="1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Graphic 40" descr="Fresh Laundry outline">
            <a:extLst>
              <a:ext uri="{FF2B5EF4-FFF2-40B4-BE49-F238E27FC236}">
                <a16:creationId xmlns:a16="http://schemas.microsoft.com/office/drawing/2014/main" id="{9A4C273B-4995-0B7A-75E0-09363DD6E3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9590686" y="5058543"/>
            <a:ext cx="767800" cy="86128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2D3D6E9-848A-3FE5-BD95-A7CC42E22D44}"/>
              </a:ext>
            </a:extLst>
          </p:cNvPr>
          <p:cNvSpPr txBox="1"/>
          <p:nvPr/>
        </p:nvSpPr>
        <p:spPr>
          <a:xfrm>
            <a:off x="9504504" y="5287294"/>
            <a:ext cx="958834" cy="570646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200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180 Fleeces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4078DE-AA75-A039-628A-5EEB7D443945}"/>
              </a:ext>
            </a:extLst>
          </p:cNvPr>
          <p:cNvSpPr txBox="1"/>
          <p:nvPr/>
        </p:nvSpPr>
        <p:spPr>
          <a:xfrm>
            <a:off x="4387174" y="5024845"/>
            <a:ext cx="3414761" cy="916800"/>
          </a:xfrm>
          <a:prstGeom prst="rect">
            <a:avLst/>
          </a:prstGeom>
          <a:noFill/>
        </p:spPr>
        <p:txBody>
          <a:bodyPr wrap="square" lIns="108000" tIns="108000" rIns="108000" bIns="10800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Over 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supplier volunteer days used to support a variety of issues, relating to tree planting, litter picking, as well as to construct planters, benches, outdoor learning spaces etc. 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547F9C-C46F-EAA7-D3FD-BD05FFAFF9D4}"/>
              </a:ext>
            </a:extLst>
          </p:cNvPr>
          <p:cNvSpPr txBox="1"/>
          <p:nvPr/>
        </p:nvSpPr>
        <p:spPr>
          <a:xfrm>
            <a:off x="10410507" y="5269992"/>
            <a:ext cx="1175461" cy="570646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200" b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Large Freezer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394B2B-2E43-68BA-E165-981AC52278FB}"/>
              </a:ext>
            </a:extLst>
          </p:cNvPr>
          <p:cNvSpPr txBox="1"/>
          <p:nvPr/>
        </p:nvSpPr>
        <p:spPr>
          <a:xfrm>
            <a:off x="392761" y="346819"/>
            <a:ext cx="89498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800">
                <a:solidFill>
                  <a:schemeClr val="tx1">
                    <a:lumMod val="65000"/>
                    <a:lumOff val="35000"/>
                  </a:schemeClr>
                </a:solidFill>
              </a:rPr>
              <a:t>Data and Impact: Outcomes made 23/24</a:t>
            </a:r>
          </a:p>
        </p:txBody>
      </p:sp>
    </p:spTree>
    <p:extLst>
      <p:ext uri="{BB962C8B-B14F-4D97-AF65-F5344CB8AC3E}">
        <p14:creationId xmlns:p14="http://schemas.microsoft.com/office/powerpoint/2010/main" val="381040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DAB510-9B02-5CE3-1536-FC6F77B57278}"/>
              </a:ext>
            </a:extLst>
          </p:cNvPr>
          <p:cNvSpPr txBox="1"/>
          <p:nvPr/>
        </p:nvSpPr>
        <p:spPr>
          <a:xfrm>
            <a:off x="180754" y="1441281"/>
            <a:ext cx="3642216" cy="1159043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i="1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‘Very beneficial, it allowed me to </a:t>
            </a:r>
            <a:r>
              <a:rPr lang="en-GB" sz="1200" b="1" i="1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my skills in a workplace</a:t>
            </a:r>
            <a:r>
              <a:rPr lang="en-GB" sz="1200" i="1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…(gained experience of) working in a team and working independently. </a:t>
            </a:r>
            <a:r>
              <a:rPr lang="en-GB" sz="1200" b="1" i="1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feel I know what I want in a career.</a:t>
            </a:r>
            <a:r>
              <a:rPr lang="en-GB" sz="1200" b="1" i="1" kern="1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en-GB" sz="1200" kern="100">
              <a:solidFill>
                <a:schemeClr val="tx1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 / Beneficiary undertook work experienc</a:t>
            </a: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placement. </a:t>
            </a:r>
            <a:endParaRPr lang="en-GB" sz="1200" b="1">
              <a:solidFill>
                <a:schemeClr val="tx1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0F99E-4352-3CD9-9A93-B52CF850D971}"/>
              </a:ext>
            </a:extLst>
          </p:cNvPr>
          <p:cNvSpPr txBox="1"/>
          <p:nvPr/>
        </p:nvSpPr>
        <p:spPr>
          <a:xfrm>
            <a:off x="180754" y="382216"/>
            <a:ext cx="9256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>
                <a:solidFill>
                  <a:schemeClr val="tx1">
                    <a:lumMod val="65000"/>
                    <a:lumOff val="35000"/>
                  </a:schemeClr>
                </a:solidFill>
              </a:rPr>
              <a:t>Quotes from beneficiaries and residents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5B578-31FA-2EC3-0B35-D4DBB991DA92}"/>
              </a:ext>
            </a:extLst>
          </p:cNvPr>
          <p:cNvSpPr txBox="1"/>
          <p:nvPr/>
        </p:nvSpPr>
        <p:spPr>
          <a:xfrm>
            <a:off x="4060371" y="4575906"/>
            <a:ext cx="3868733" cy="1159043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‘J</a:t>
            </a: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 wanted to say that the </a:t>
            </a:r>
            <a:r>
              <a:rPr lang="en-GB" sz="1200" b="1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courses were amazing </a:t>
            </a: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taught me a lot in architectural terms. I loved listening to everyone's thoughts for their designs , very excited to see how </a:t>
            </a:r>
            <a:r>
              <a:rPr lang="en-GB" sz="1200" kern="10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Padnall</a:t>
            </a: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Hall will turn out. I would also </a:t>
            </a:r>
            <a:r>
              <a:rPr lang="en-GB" sz="1200" b="1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 to see my influence on the design</a:t>
            </a: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  The goody bags were amazing , and I'm looking to invest the </a:t>
            </a:r>
            <a:r>
              <a:rPr lang="en-GB" sz="1200" b="1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£30 into my education</a:t>
            </a: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would like to thank the teams involved.</a:t>
            </a: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Thank you very much for this opportunity.’</a:t>
            </a:r>
          </a:p>
          <a:p>
            <a:pPr algn="ctr"/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 / Beneficiary undertook young person workshops</a:t>
            </a: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200" b="1">
              <a:solidFill>
                <a:schemeClr val="tx1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A96F30-B4B9-AABE-B778-982E091EE285}"/>
              </a:ext>
            </a:extLst>
          </p:cNvPr>
          <p:cNvSpPr txBox="1"/>
          <p:nvPr/>
        </p:nvSpPr>
        <p:spPr>
          <a:xfrm>
            <a:off x="4060371" y="1225042"/>
            <a:ext cx="8131629" cy="1176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just wanted to say a big thank you for the </a:t>
            </a:r>
            <a:r>
              <a:rPr lang="en-GB" sz="1200" b="1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panto tickets </a:t>
            </a: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we were able to share them between three families (3 adults and 7 kids) who all had such a wonderful time. </a:t>
            </a:r>
            <a:r>
              <a:rPr lang="en-GB" sz="1200" b="1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of the Mums </a:t>
            </a: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 so happy to receive the tickets that they </a:t>
            </a:r>
            <a:r>
              <a:rPr lang="en-GB" sz="1200" b="1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cried when we gave them </a:t>
            </a: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them. What a joy to be able to bring these happy moments for families to </a:t>
            </a:r>
            <a:r>
              <a:rPr lang="en-GB" sz="1200" b="1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special memories together that they may otherwise not be able to afford to</a:t>
            </a: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.’         	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Beneficiary / VCSE allocated free Panto ticket to provide to families in LBBD.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8B1B4C-B51E-8488-65A2-E09897D68712}"/>
              </a:ext>
            </a:extLst>
          </p:cNvPr>
          <p:cNvSpPr txBox="1"/>
          <p:nvPr/>
        </p:nvSpPr>
        <p:spPr>
          <a:xfrm>
            <a:off x="8334102" y="4558041"/>
            <a:ext cx="3411340" cy="1176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‘It’s excellent that some of the </a:t>
            </a:r>
            <a:r>
              <a:rPr lang="en-GB" sz="1200" u="sng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#socialvalue</a:t>
            </a: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initiatives in the Borough are being pushed down to us </a:t>
            </a:r>
            <a:r>
              <a:rPr lang="en-GB" sz="1200" u="sng" kern="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en-GB" sz="1200" u="sng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smallcharities</a:t>
            </a:r>
            <a:r>
              <a:rPr lang="en-GB" sz="1200" u="sng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Beneficiary / VCSE allocated free Panto ticket to provide to families in LBBD.</a:t>
            </a:r>
            <a:endParaRPr lang="en-GB" sz="1200" kern="100">
              <a:solidFill>
                <a:schemeClr val="tx1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FD2913-1B08-4DEC-0659-70FA011470C3}"/>
              </a:ext>
            </a:extLst>
          </p:cNvPr>
          <p:cNvSpPr txBox="1"/>
          <p:nvPr/>
        </p:nvSpPr>
        <p:spPr>
          <a:xfrm>
            <a:off x="4343138" y="2499709"/>
            <a:ext cx="3200662" cy="137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 am </a:t>
            </a:r>
            <a:r>
              <a:rPr lang="en-GB" sz="1200" b="1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incredibly proud </a:t>
            </a: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have completed work experience here….Thank you [all] for </a:t>
            </a:r>
            <a:r>
              <a:rPr lang="en-GB" sz="1200" b="1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accepting me and taking me under your wing </a:t>
            </a: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learn so much in a short span of time’.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experienced </a:t>
            </a: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Beneficiary undertook work experienc</a:t>
            </a: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placement</a:t>
            </a:r>
            <a:endParaRPr lang="en-GB" sz="1200" kern="100">
              <a:solidFill>
                <a:schemeClr val="tx1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131A16-944D-8B3E-6B91-78B0980350A2}"/>
              </a:ext>
            </a:extLst>
          </p:cNvPr>
          <p:cNvSpPr txBox="1"/>
          <p:nvPr/>
        </p:nvSpPr>
        <p:spPr>
          <a:xfrm>
            <a:off x="446558" y="4320689"/>
            <a:ext cx="3341483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‘</a:t>
            </a: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Working and living in Barking and Dagenham </a:t>
            </a:r>
            <a:r>
              <a:rPr lang="en-GB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is very beneficial as I don’t drive at present so I can use pubic transport and access the family homes/contact centres that I am visiting easily. It </a:t>
            </a: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also supports me to respond to emergencies that my families </a:t>
            </a:r>
            <a:r>
              <a:rPr lang="en-GB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may have as it </a:t>
            </a: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doesn’t take too much time for travel as everything is within reach</a:t>
            </a:r>
            <a:r>
              <a:rPr lang="en-GB" sz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.’</a:t>
            </a:r>
            <a:endParaRPr lang="en-GB" sz="120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algn="ctr"/>
            <a:endParaRPr lang="en-GB" sz="500">
              <a:solidFill>
                <a:schemeClr val="tx1">
                  <a:lumMod val="75000"/>
                  <a:lumOff val="2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 / Beneficiary</a:t>
            </a: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employed on LBBD contract as result of SV commitment. </a:t>
            </a:r>
            <a:endParaRPr lang="en-GB" sz="120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630EC-F950-4F6F-D675-BDA8DC9AC8A8}"/>
              </a:ext>
            </a:extLst>
          </p:cNvPr>
          <p:cNvSpPr txBox="1"/>
          <p:nvPr/>
        </p:nvSpPr>
        <p:spPr>
          <a:xfrm>
            <a:off x="481488" y="2797643"/>
            <a:ext cx="3341482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‘With the cold spell at present a lot of the residents </a:t>
            </a:r>
            <a:r>
              <a:rPr lang="en-GB" sz="12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can’t afford to heat the whole house </a:t>
            </a: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confine themselves to one room. Adding </a:t>
            </a:r>
            <a:r>
              <a:rPr lang="en-GB" sz="12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 layer of clothing has been a godsend </a:t>
            </a: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this could not happen without these generous gifts (Fleeces).’</a:t>
            </a:r>
          </a:p>
          <a:p>
            <a:pPr algn="ctr"/>
            <a:endParaRPr lang="en-GB" sz="500" kern="10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Network Coordinator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06191-80A7-FFD6-A3DF-5551FA0258E5}"/>
              </a:ext>
            </a:extLst>
          </p:cNvPr>
          <p:cNvSpPr txBox="1"/>
          <p:nvPr/>
        </p:nvSpPr>
        <p:spPr>
          <a:xfrm>
            <a:off x="7929104" y="2513364"/>
            <a:ext cx="4023243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‘The support we as a network of food providers in the borough has been, and continues to be outstanding.  We </a:t>
            </a:r>
            <a:r>
              <a:rPr lang="en-GB" sz="12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 our needs are being heard</a:t>
            </a: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met by the SV of suppliers and the work…put in to help us provide freezers to give food providers to up the </a:t>
            </a:r>
            <a:r>
              <a:rPr lang="en-GB" sz="12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amount of food on offer to residents</a:t>
            </a: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the food given, fleeces given have provided extra </a:t>
            </a:r>
            <a:r>
              <a:rPr lang="en-GB" sz="12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to B&amp;D residents in a great time of need</a:t>
            </a:r>
            <a:r>
              <a:rPr lang="en-GB" sz="1200" kern="1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 a heartfelt thankyou’</a:t>
            </a:r>
          </a:p>
          <a:p>
            <a:pPr algn="ctr"/>
            <a:endParaRPr lang="en-GB" sz="500" kern="10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Network Coordinator</a:t>
            </a:r>
          </a:p>
        </p:txBody>
      </p:sp>
    </p:spTree>
    <p:extLst>
      <p:ext uri="{BB962C8B-B14F-4D97-AF65-F5344CB8AC3E}">
        <p14:creationId xmlns:p14="http://schemas.microsoft.com/office/powerpoint/2010/main" val="401419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257201-2A6A-E3E5-6903-AADDC8FC41BA}"/>
              </a:ext>
            </a:extLst>
          </p:cNvPr>
          <p:cNvSpPr txBox="1"/>
          <p:nvPr/>
        </p:nvSpPr>
        <p:spPr>
          <a:xfrm>
            <a:off x="321537" y="2317779"/>
            <a:ext cx="3564663" cy="4040554"/>
          </a:xfrm>
          <a:custGeom>
            <a:avLst/>
            <a:gdLst>
              <a:gd name="connsiteX0" fmla="*/ 0 w 3564663"/>
              <a:gd name="connsiteY0" fmla="*/ 0 h 4040554"/>
              <a:gd name="connsiteX1" fmla="*/ 665404 w 3564663"/>
              <a:gd name="connsiteY1" fmla="*/ 0 h 4040554"/>
              <a:gd name="connsiteX2" fmla="*/ 1223868 w 3564663"/>
              <a:gd name="connsiteY2" fmla="*/ 0 h 4040554"/>
              <a:gd name="connsiteX3" fmla="*/ 1889271 w 3564663"/>
              <a:gd name="connsiteY3" fmla="*/ 0 h 4040554"/>
              <a:gd name="connsiteX4" fmla="*/ 2483382 w 3564663"/>
              <a:gd name="connsiteY4" fmla="*/ 0 h 4040554"/>
              <a:gd name="connsiteX5" fmla="*/ 2970552 w 3564663"/>
              <a:gd name="connsiteY5" fmla="*/ 0 h 4040554"/>
              <a:gd name="connsiteX6" fmla="*/ 3564663 w 3564663"/>
              <a:gd name="connsiteY6" fmla="*/ 0 h 4040554"/>
              <a:gd name="connsiteX7" fmla="*/ 3564663 w 3564663"/>
              <a:gd name="connsiteY7" fmla="*/ 754237 h 4040554"/>
              <a:gd name="connsiteX8" fmla="*/ 3564663 w 3564663"/>
              <a:gd name="connsiteY8" fmla="*/ 1306446 h 4040554"/>
              <a:gd name="connsiteX9" fmla="*/ 3564663 w 3564663"/>
              <a:gd name="connsiteY9" fmla="*/ 1939466 h 4040554"/>
              <a:gd name="connsiteX10" fmla="*/ 3564663 w 3564663"/>
              <a:gd name="connsiteY10" fmla="*/ 2693703 h 4040554"/>
              <a:gd name="connsiteX11" fmla="*/ 3564663 w 3564663"/>
              <a:gd name="connsiteY11" fmla="*/ 3447939 h 4040554"/>
              <a:gd name="connsiteX12" fmla="*/ 3564663 w 3564663"/>
              <a:gd name="connsiteY12" fmla="*/ 4040554 h 4040554"/>
              <a:gd name="connsiteX13" fmla="*/ 2934906 w 3564663"/>
              <a:gd name="connsiteY13" fmla="*/ 4040554 h 4040554"/>
              <a:gd name="connsiteX14" fmla="*/ 2376442 w 3564663"/>
              <a:gd name="connsiteY14" fmla="*/ 4040554 h 4040554"/>
              <a:gd name="connsiteX15" fmla="*/ 1889271 w 3564663"/>
              <a:gd name="connsiteY15" fmla="*/ 4040554 h 4040554"/>
              <a:gd name="connsiteX16" fmla="*/ 1366454 w 3564663"/>
              <a:gd name="connsiteY16" fmla="*/ 4040554 h 4040554"/>
              <a:gd name="connsiteX17" fmla="*/ 772344 w 3564663"/>
              <a:gd name="connsiteY17" fmla="*/ 4040554 h 4040554"/>
              <a:gd name="connsiteX18" fmla="*/ 0 w 3564663"/>
              <a:gd name="connsiteY18" fmla="*/ 4040554 h 4040554"/>
              <a:gd name="connsiteX19" fmla="*/ 0 w 3564663"/>
              <a:gd name="connsiteY19" fmla="*/ 3447939 h 4040554"/>
              <a:gd name="connsiteX20" fmla="*/ 0 w 3564663"/>
              <a:gd name="connsiteY20" fmla="*/ 2693703 h 4040554"/>
              <a:gd name="connsiteX21" fmla="*/ 0 w 3564663"/>
              <a:gd name="connsiteY21" fmla="*/ 2141494 h 4040554"/>
              <a:gd name="connsiteX22" fmla="*/ 0 w 3564663"/>
              <a:gd name="connsiteY22" fmla="*/ 1589285 h 4040554"/>
              <a:gd name="connsiteX23" fmla="*/ 0 w 3564663"/>
              <a:gd name="connsiteY23" fmla="*/ 915859 h 4040554"/>
              <a:gd name="connsiteX24" fmla="*/ 0 w 3564663"/>
              <a:gd name="connsiteY24" fmla="*/ 0 h 404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64663" h="4040554" extrusionOk="0">
                <a:moveTo>
                  <a:pt x="0" y="0"/>
                </a:moveTo>
                <a:cubicBezTo>
                  <a:pt x="317570" y="-5856"/>
                  <a:pt x="518382" y="-17419"/>
                  <a:pt x="665404" y="0"/>
                </a:cubicBezTo>
                <a:cubicBezTo>
                  <a:pt x="812426" y="17419"/>
                  <a:pt x="1032238" y="-23970"/>
                  <a:pt x="1223868" y="0"/>
                </a:cubicBezTo>
                <a:cubicBezTo>
                  <a:pt x="1415498" y="23970"/>
                  <a:pt x="1617984" y="7312"/>
                  <a:pt x="1889271" y="0"/>
                </a:cubicBezTo>
                <a:cubicBezTo>
                  <a:pt x="2160558" y="-7312"/>
                  <a:pt x="2210068" y="17817"/>
                  <a:pt x="2483382" y="0"/>
                </a:cubicBezTo>
                <a:cubicBezTo>
                  <a:pt x="2756696" y="-17817"/>
                  <a:pt x="2780987" y="17331"/>
                  <a:pt x="2970552" y="0"/>
                </a:cubicBezTo>
                <a:cubicBezTo>
                  <a:pt x="3160117" y="-17331"/>
                  <a:pt x="3325430" y="18597"/>
                  <a:pt x="3564663" y="0"/>
                </a:cubicBezTo>
                <a:cubicBezTo>
                  <a:pt x="3580622" y="217447"/>
                  <a:pt x="3546879" y="577811"/>
                  <a:pt x="3564663" y="754237"/>
                </a:cubicBezTo>
                <a:cubicBezTo>
                  <a:pt x="3582447" y="930663"/>
                  <a:pt x="3557147" y="1152983"/>
                  <a:pt x="3564663" y="1306446"/>
                </a:cubicBezTo>
                <a:cubicBezTo>
                  <a:pt x="3572179" y="1459909"/>
                  <a:pt x="3552735" y="1810048"/>
                  <a:pt x="3564663" y="1939466"/>
                </a:cubicBezTo>
                <a:cubicBezTo>
                  <a:pt x="3576591" y="2068884"/>
                  <a:pt x="3530396" y="2332231"/>
                  <a:pt x="3564663" y="2693703"/>
                </a:cubicBezTo>
                <a:cubicBezTo>
                  <a:pt x="3598930" y="3055175"/>
                  <a:pt x="3589091" y="3149364"/>
                  <a:pt x="3564663" y="3447939"/>
                </a:cubicBezTo>
                <a:cubicBezTo>
                  <a:pt x="3540235" y="3746514"/>
                  <a:pt x="3587151" y="3757153"/>
                  <a:pt x="3564663" y="4040554"/>
                </a:cubicBezTo>
                <a:cubicBezTo>
                  <a:pt x="3322771" y="4022928"/>
                  <a:pt x="3152646" y="4067945"/>
                  <a:pt x="2934906" y="4040554"/>
                </a:cubicBezTo>
                <a:cubicBezTo>
                  <a:pt x="2717166" y="4013163"/>
                  <a:pt x="2570929" y="4052288"/>
                  <a:pt x="2376442" y="4040554"/>
                </a:cubicBezTo>
                <a:cubicBezTo>
                  <a:pt x="2181955" y="4028820"/>
                  <a:pt x="2014539" y="4057826"/>
                  <a:pt x="1889271" y="4040554"/>
                </a:cubicBezTo>
                <a:cubicBezTo>
                  <a:pt x="1764003" y="4023282"/>
                  <a:pt x="1491902" y="4062505"/>
                  <a:pt x="1366454" y="4040554"/>
                </a:cubicBezTo>
                <a:cubicBezTo>
                  <a:pt x="1241006" y="4018603"/>
                  <a:pt x="905500" y="4043168"/>
                  <a:pt x="772344" y="4040554"/>
                </a:cubicBezTo>
                <a:cubicBezTo>
                  <a:pt x="639188" y="4037941"/>
                  <a:pt x="174206" y="4056068"/>
                  <a:pt x="0" y="4040554"/>
                </a:cubicBezTo>
                <a:cubicBezTo>
                  <a:pt x="172" y="3868377"/>
                  <a:pt x="21074" y="3713942"/>
                  <a:pt x="0" y="3447939"/>
                </a:cubicBezTo>
                <a:cubicBezTo>
                  <a:pt x="-21074" y="3181937"/>
                  <a:pt x="35347" y="3022396"/>
                  <a:pt x="0" y="2693703"/>
                </a:cubicBezTo>
                <a:cubicBezTo>
                  <a:pt x="-35347" y="2365010"/>
                  <a:pt x="18548" y="2271346"/>
                  <a:pt x="0" y="2141494"/>
                </a:cubicBezTo>
                <a:cubicBezTo>
                  <a:pt x="-18548" y="2011642"/>
                  <a:pt x="6014" y="1852461"/>
                  <a:pt x="0" y="1589285"/>
                </a:cubicBezTo>
                <a:cubicBezTo>
                  <a:pt x="-6014" y="1326109"/>
                  <a:pt x="-333" y="1053403"/>
                  <a:pt x="0" y="915859"/>
                </a:cubicBezTo>
                <a:cubicBezTo>
                  <a:pt x="333" y="778315"/>
                  <a:pt x="-38156" y="295709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399611714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108000" tIns="108000" rIns="108000" bIns="108000" anchor="t" anchorCtr="0">
            <a:noAutofit/>
          </a:bodyPr>
          <a:lstStyle/>
          <a:p>
            <a:pPr lvl="0" algn="ctr">
              <a:spcAft>
                <a:spcPts val="1200"/>
              </a:spcAft>
            </a:pPr>
            <a:r>
              <a:rPr lang="en-GB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Reward and Recognition </a:t>
            </a:r>
          </a:p>
          <a:p>
            <a:pPr marL="342900" lvl="0" indent="-342900"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LBBD participating on a few public panels and asked to be key speaker at Social Value UK working groups to discuss Social Value and LBBD’s approach.</a:t>
            </a:r>
          </a:p>
          <a:p>
            <a:pPr marL="342900" lvl="0" indent="-342900"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1600">
                <a:solidFill>
                  <a:schemeClr val="tx1">
                    <a:lumMod val="65000"/>
                    <a:lumOff val="35000"/>
                  </a:schemeClr>
                </a:solidFill>
              </a:rPr>
              <a:t>Shortlisted for 2 awards, receiving highly commended at the GO National awards. </a:t>
            </a:r>
          </a:p>
          <a:p>
            <a:pPr marL="342900" lvl="0" indent="-342900"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GB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9953DE-72F1-A202-05AC-7D0843F87630}"/>
              </a:ext>
            </a:extLst>
          </p:cNvPr>
          <p:cNvSpPr txBox="1"/>
          <p:nvPr/>
        </p:nvSpPr>
        <p:spPr>
          <a:xfrm>
            <a:off x="8392886" y="2302152"/>
            <a:ext cx="3477578" cy="4305248"/>
          </a:xfrm>
          <a:custGeom>
            <a:avLst/>
            <a:gdLst>
              <a:gd name="connsiteX0" fmla="*/ 0 w 3477578"/>
              <a:gd name="connsiteY0" fmla="*/ 0 h 4305248"/>
              <a:gd name="connsiteX1" fmla="*/ 730291 w 3477578"/>
              <a:gd name="connsiteY1" fmla="*/ 0 h 4305248"/>
              <a:gd name="connsiteX2" fmla="*/ 1460583 w 3477578"/>
              <a:gd name="connsiteY2" fmla="*/ 0 h 4305248"/>
              <a:gd name="connsiteX3" fmla="*/ 2051771 w 3477578"/>
              <a:gd name="connsiteY3" fmla="*/ 0 h 4305248"/>
              <a:gd name="connsiteX4" fmla="*/ 2816838 w 3477578"/>
              <a:gd name="connsiteY4" fmla="*/ 0 h 4305248"/>
              <a:gd name="connsiteX5" fmla="*/ 3477578 w 3477578"/>
              <a:gd name="connsiteY5" fmla="*/ 0 h 4305248"/>
              <a:gd name="connsiteX6" fmla="*/ 3477578 w 3477578"/>
              <a:gd name="connsiteY6" fmla="*/ 528930 h 4305248"/>
              <a:gd name="connsiteX7" fmla="*/ 3477578 w 3477578"/>
              <a:gd name="connsiteY7" fmla="*/ 1057861 h 4305248"/>
              <a:gd name="connsiteX8" fmla="*/ 3477578 w 3477578"/>
              <a:gd name="connsiteY8" fmla="*/ 1586791 h 4305248"/>
              <a:gd name="connsiteX9" fmla="*/ 3477578 w 3477578"/>
              <a:gd name="connsiteY9" fmla="*/ 2115722 h 4305248"/>
              <a:gd name="connsiteX10" fmla="*/ 3477578 w 3477578"/>
              <a:gd name="connsiteY10" fmla="*/ 2687705 h 4305248"/>
              <a:gd name="connsiteX11" fmla="*/ 3477578 w 3477578"/>
              <a:gd name="connsiteY11" fmla="*/ 3173583 h 4305248"/>
              <a:gd name="connsiteX12" fmla="*/ 3477578 w 3477578"/>
              <a:gd name="connsiteY12" fmla="*/ 4305248 h 4305248"/>
              <a:gd name="connsiteX13" fmla="*/ 2747287 w 3477578"/>
              <a:gd name="connsiteY13" fmla="*/ 4305248 h 4305248"/>
              <a:gd name="connsiteX14" fmla="*/ 2051771 w 3477578"/>
              <a:gd name="connsiteY14" fmla="*/ 4305248 h 4305248"/>
              <a:gd name="connsiteX15" fmla="*/ 1460583 w 3477578"/>
              <a:gd name="connsiteY15" fmla="*/ 4305248 h 4305248"/>
              <a:gd name="connsiteX16" fmla="*/ 834619 w 3477578"/>
              <a:gd name="connsiteY16" fmla="*/ 4305248 h 4305248"/>
              <a:gd name="connsiteX17" fmla="*/ 0 w 3477578"/>
              <a:gd name="connsiteY17" fmla="*/ 4305248 h 4305248"/>
              <a:gd name="connsiteX18" fmla="*/ 0 w 3477578"/>
              <a:gd name="connsiteY18" fmla="*/ 3690213 h 4305248"/>
              <a:gd name="connsiteX19" fmla="*/ 0 w 3477578"/>
              <a:gd name="connsiteY19" fmla="*/ 3161282 h 4305248"/>
              <a:gd name="connsiteX20" fmla="*/ 0 w 3477578"/>
              <a:gd name="connsiteY20" fmla="*/ 2589299 h 4305248"/>
              <a:gd name="connsiteX21" fmla="*/ 0 w 3477578"/>
              <a:gd name="connsiteY21" fmla="*/ 1974264 h 4305248"/>
              <a:gd name="connsiteX22" fmla="*/ 0 w 3477578"/>
              <a:gd name="connsiteY22" fmla="*/ 1359228 h 4305248"/>
              <a:gd name="connsiteX23" fmla="*/ 0 w 3477578"/>
              <a:gd name="connsiteY23" fmla="*/ 744193 h 4305248"/>
              <a:gd name="connsiteX24" fmla="*/ 0 w 3477578"/>
              <a:gd name="connsiteY24" fmla="*/ 0 h 43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77578" h="4305248" extrusionOk="0">
                <a:moveTo>
                  <a:pt x="0" y="0"/>
                </a:moveTo>
                <a:cubicBezTo>
                  <a:pt x="364912" y="6371"/>
                  <a:pt x="410947" y="-36503"/>
                  <a:pt x="730291" y="0"/>
                </a:cubicBezTo>
                <a:cubicBezTo>
                  <a:pt x="1049635" y="36503"/>
                  <a:pt x="1266066" y="-20081"/>
                  <a:pt x="1460583" y="0"/>
                </a:cubicBezTo>
                <a:cubicBezTo>
                  <a:pt x="1655100" y="20081"/>
                  <a:pt x="1803261" y="23554"/>
                  <a:pt x="2051771" y="0"/>
                </a:cubicBezTo>
                <a:cubicBezTo>
                  <a:pt x="2300281" y="-23554"/>
                  <a:pt x="2595518" y="25797"/>
                  <a:pt x="2816838" y="0"/>
                </a:cubicBezTo>
                <a:cubicBezTo>
                  <a:pt x="3038158" y="-25797"/>
                  <a:pt x="3249366" y="6027"/>
                  <a:pt x="3477578" y="0"/>
                </a:cubicBezTo>
                <a:cubicBezTo>
                  <a:pt x="3489767" y="164620"/>
                  <a:pt x="3489102" y="366973"/>
                  <a:pt x="3477578" y="528930"/>
                </a:cubicBezTo>
                <a:cubicBezTo>
                  <a:pt x="3466055" y="690887"/>
                  <a:pt x="3463949" y="827769"/>
                  <a:pt x="3477578" y="1057861"/>
                </a:cubicBezTo>
                <a:cubicBezTo>
                  <a:pt x="3491207" y="1287953"/>
                  <a:pt x="3459453" y="1394203"/>
                  <a:pt x="3477578" y="1586791"/>
                </a:cubicBezTo>
                <a:cubicBezTo>
                  <a:pt x="3495704" y="1779379"/>
                  <a:pt x="3487307" y="1931069"/>
                  <a:pt x="3477578" y="2115722"/>
                </a:cubicBezTo>
                <a:cubicBezTo>
                  <a:pt x="3467849" y="2300375"/>
                  <a:pt x="3463490" y="2420966"/>
                  <a:pt x="3477578" y="2687705"/>
                </a:cubicBezTo>
                <a:cubicBezTo>
                  <a:pt x="3491666" y="2954444"/>
                  <a:pt x="3453416" y="2975217"/>
                  <a:pt x="3477578" y="3173583"/>
                </a:cubicBezTo>
                <a:cubicBezTo>
                  <a:pt x="3501740" y="3371949"/>
                  <a:pt x="3509299" y="3771688"/>
                  <a:pt x="3477578" y="4305248"/>
                </a:cubicBezTo>
                <a:cubicBezTo>
                  <a:pt x="3235194" y="4294274"/>
                  <a:pt x="3069515" y="4313635"/>
                  <a:pt x="2747287" y="4305248"/>
                </a:cubicBezTo>
                <a:cubicBezTo>
                  <a:pt x="2425059" y="4296861"/>
                  <a:pt x="2293426" y="4326689"/>
                  <a:pt x="2051771" y="4305248"/>
                </a:cubicBezTo>
                <a:cubicBezTo>
                  <a:pt x="1810116" y="4283807"/>
                  <a:pt x="1629773" y="4295647"/>
                  <a:pt x="1460583" y="4305248"/>
                </a:cubicBezTo>
                <a:cubicBezTo>
                  <a:pt x="1291393" y="4314849"/>
                  <a:pt x="1089308" y="4293777"/>
                  <a:pt x="834619" y="4305248"/>
                </a:cubicBezTo>
                <a:cubicBezTo>
                  <a:pt x="579930" y="4316719"/>
                  <a:pt x="171589" y="4322407"/>
                  <a:pt x="0" y="4305248"/>
                </a:cubicBezTo>
                <a:cubicBezTo>
                  <a:pt x="25185" y="4141263"/>
                  <a:pt x="-26970" y="3947483"/>
                  <a:pt x="0" y="3690213"/>
                </a:cubicBezTo>
                <a:cubicBezTo>
                  <a:pt x="26970" y="3432944"/>
                  <a:pt x="21210" y="3311305"/>
                  <a:pt x="0" y="3161282"/>
                </a:cubicBezTo>
                <a:cubicBezTo>
                  <a:pt x="-21210" y="3011259"/>
                  <a:pt x="-19188" y="2822110"/>
                  <a:pt x="0" y="2589299"/>
                </a:cubicBezTo>
                <a:cubicBezTo>
                  <a:pt x="19188" y="2356488"/>
                  <a:pt x="-5774" y="2257098"/>
                  <a:pt x="0" y="1974264"/>
                </a:cubicBezTo>
                <a:cubicBezTo>
                  <a:pt x="5774" y="1691430"/>
                  <a:pt x="-12414" y="1521458"/>
                  <a:pt x="0" y="1359228"/>
                </a:cubicBezTo>
                <a:cubicBezTo>
                  <a:pt x="12414" y="1196998"/>
                  <a:pt x="-3086" y="1033318"/>
                  <a:pt x="0" y="744193"/>
                </a:cubicBezTo>
                <a:cubicBezTo>
                  <a:pt x="3086" y="455068"/>
                  <a:pt x="6235" y="338404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11003336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108000" tIns="108000" rIns="108000" bIns="108000" anchor="t" anchorCtr="0">
            <a:noAutofit/>
          </a:bodyPr>
          <a:lstStyle>
            <a:defPPr>
              <a:defRPr lang="en-US"/>
            </a:defPPr>
            <a:lvl1pPr marL="342900" lvl="0" indent="-342900"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1pPr>
          </a:lstStyle>
          <a:p>
            <a:pPr marL="0" indent="0" algn="ctr">
              <a:buNone/>
            </a:pPr>
            <a:r>
              <a:rPr lang="en-GB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Digital Badges</a:t>
            </a:r>
          </a:p>
          <a:p>
            <a:r>
              <a:rPr lang="en-GB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LBBD launched its Social Value delivery badge for suppliers that have successfully committed and delivered the entirety of their outcomes to LBBD. </a:t>
            </a:r>
          </a:p>
          <a:p>
            <a:r>
              <a:rPr lang="en-GB" sz="1600">
                <a:solidFill>
                  <a:schemeClr val="tx1">
                    <a:lumMod val="65000"/>
                    <a:lumOff val="35000"/>
                  </a:schemeClr>
                </a:solidFill>
              </a:rPr>
              <a:t>12 Organisation have received the badge so far with a further 16 to be sent in June 24.</a:t>
            </a:r>
          </a:p>
          <a:p>
            <a:endParaRPr lang="en-GB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28301-7F36-1B51-8502-393B12D01349}"/>
              </a:ext>
            </a:extLst>
          </p:cNvPr>
          <p:cNvSpPr txBox="1"/>
          <p:nvPr/>
        </p:nvSpPr>
        <p:spPr>
          <a:xfrm>
            <a:off x="3799115" y="2302152"/>
            <a:ext cx="4506688" cy="4429388"/>
          </a:xfrm>
          <a:custGeom>
            <a:avLst/>
            <a:gdLst>
              <a:gd name="connsiteX0" fmla="*/ 0 w 4506688"/>
              <a:gd name="connsiteY0" fmla="*/ 0 h 4429388"/>
              <a:gd name="connsiteX1" fmla="*/ 508612 w 4506688"/>
              <a:gd name="connsiteY1" fmla="*/ 0 h 4429388"/>
              <a:gd name="connsiteX2" fmla="*/ 1062291 w 4506688"/>
              <a:gd name="connsiteY2" fmla="*/ 0 h 4429388"/>
              <a:gd name="connsiteX3" fmla="*/ 1615970 w 4506688"/>
              <a:gd name="connsiteY3" fmla="*/ 0 h 4429388"/>
              <a:gd name="connsiteX4" fmla="*/ 2214715 w 4506688"/>
              <a:gd name="connsiteY4" fmla="*/ 0 h 4429388"/>
              <a:gd name="connsiteX5" fmla="*/ 2723327 w 4506688"/>
              <a:gd name="connsiteY5" fmla="*/ 0 h 4429388"/>
              <a:gd name="connsiteX6" fmla="*/ 3457274 w 4506688"/>
              <a:gd name="connsiteY6" fmla="*/ 0 h 4429388"/>
              <a:gd name="connsiteX7" fmla="*/ 4506688 w 4506688"/>
              <a:gd name="connsiteY7" fmla="*/ 0 h 4429388"/>
              <a:gd name="connsiteX8" fmla="*/ 4506688 w 4506688"/>
              <a:gd name="connsiteY8" fmla="*/ 499888 h 4429388"/>
              <a:gd name="connsiteX9" fmla="*/ 4506688 w 4506688"/>
              <a:gd name="connsiteY9" fmla="*/ 1132658 h 4429388"/>
              <a:gd name="connsiteX10" fmla="*/ 4506688 w 4506688"/>
              <a:gd name="connsiteY10" fmla="*/ 1721134 h 4429388"/>
              <a:gd name="connsiteX11" fmla="*/ 4506688 w 4506688"/>
              <a:gd name="connsiteY11" fmla="*/ 2265316 h 4429388"/>
              <a:gd name="connsiteX12" fmla="*/ 4506688 w 4506688"/>
              <a:gd name="connsiteY12" fmla="*/ 2853791 h 4429388"/>
              <a:gd name="connsiteX13" fmla="*/ 4506688 w 4506688"/>
              <a:gd name="connsiteY13" fmla="*/ 3353679 h 4429388"/>
              <a:gd name="connsiteX14" fmla="*/ 4506688 w 4506688"/>
              <a:gd name="connsiteY14" fmla="*/ 4429388 h 4429388"/>
              <a:gd name="connsiteX15" fmla="*/ 3772742 w 4506688"/>
              <a:gd name="connsiteY15" fmla="*/ 4429388 h 4429388"/>
              <a:gd name="connsiteX16" fmla="*/ 3038795 w 4506688"/>
              <a:gd name="connsiteY16" fmla="*/ 4429388 h 4429388"/>
              <a:gd name="connsiteX17" fmla="*/ 2394983 w 4506688"/>
              <a:gd name="connsiteY17" fmla="*/ 4429388 h 4429388"/>
              <a:gd name="connsiteX18" fmla="*/ 1841304 w 4506688"/>
              <a:gd name="connsiteY18" fmla="*/ 4429388 h 4429388"/>
              <a:gd name="connsiteX19" fmla="*/ 1107358 w 4506688"/>
              <a:gd name="connsiteY19" fmla="*/ 4429388 h 4429388"/>
              <a:gd name="connsiteX20" fmla="*/ 598746 w 4506688"/>
              <a:gd name="connsiteY20" fmla="*/ 4429388 h 4429388"/>
              <a:gd name="connsiteX21" fmla="*/ 0 w 4506688"/>
              <a:gd name="connsiteY21" fmla="*/ 4429388 h 4429388"/>
              <a:gd name="connsiteX22" fmla="*/ 0 w 4506688"/>
              <a:gd name="connsiteY22" fmla="*/ 3796618 h 4429388"/>
              <a:gd name="connsiteX23" fmla="*/ 0 w 4506688"/>
              <a:gd name="connsiteY23" fmla="*/ 3296730 h 4429388"/>
              <a:gd name="connsiteX24" fmla="*/ 0 w 4506688"/>
              <a:gd name="connsiteY24" fmla="*/ 2619667 h 4429388"/>
              <a:gd name="connsiteX25" fmla="*/ 0 w 4506688"/>
              <a:gd name="connsiteY25" fmla="*/ 1942603 h 4429388"/>
              <a:gd name="connsiteX26" fmla="*/ 0 w 4506688"/>
              <a:gd name="connsiteY26" fmla="*/ 1309833 h 4429388"/>
              <a:gd name="connsiteX27" fmla="*/ 0 w 4506688"/>
              <a:gd name="connsiteY27" fmla="*/ 721357 h 4429388"/>
              <a:gd name="connsiteX28" fmla="*/ 0 w 4506688"/>
              <a:gd name="connsiteY28" fmla="*/ 0 h 44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06688" h="4429388" extrusionOk="0">
                <a:moveTo>
                  <a:pt x="0" y="0"/>
                </a:moveTo>
                <a:cubicBezTo>
                  <a:pt x="149236" y="-12644"/>
                  <a:pt x="284943" y="-17960"/>
                  <a:pt x="508612" y="0"/>
                </a:cubicBezTo>
                <a:cubicBezTo>
                  <a:pt x="732281" y="17960"/>
                  <a:pt x="813880" y="26263"/>
                  <a:pt x="1062291" y="0"/>
                </a:cubicBezTo>
                <a:cubicBezTo>
                  <a:pt x="1310702" y="-26263"/>
                  <a:pt x="1344553" y="7645"/>
                  <a:pt x="1615970" y="0"/>
                </a:cubicBezTo>
                <a:cubicBezTo>
                  <a:pt x="1887387" y="-7645"/>
                  <a:pt x="1958140" y="22930"/>
                  <a:pt x="2214715" y="0"/>
                </a:cubicBezTo>
                <a:cubicBezTo>
                  <a:pt x="2471291" y="-22930"/>
                  <a:pt x="2564448" y="11249"/>
                  <a:pt x="2723327" y="0"/>
                </a:cubicBezTo>
                <a:cubicBezTo>
                  <a:pt x="2882206" y="-11249"/>
                  <a:pt x="3230796" y="-618"/>
                  <a:pt x="3457274" y="0"/>
                </a:cubicBezTo>
                <a:cubicBezTo>
                  <a:pt x="3683752" y="618"/>
                  <a:pt x="4152784" y="39087"/>
                  <a:pt x="4506688" y="0"/>
                </a:cubicBezTo>
                <a:cubicBezTo>
                  <a:pt x="4500577" y="244537"/>
                  <a:pt x="4519853" y="298594"/>
                  <a:pt x="4506688" y="499888"/>
                </a:cubicBezTo>
                <a:cubicBezTo>
                  <a:pt x="4493523" y="701182"/>
                  <a:pt x="4521774" y="871272"/>
                  <a:pt x="4506688" y="1132658"/>
                </a:cubicBezTo>
                <a:cubicBezTo>
                  <a:pt x="4491603" y="1394044"/>
                  <a:pt x="4501725" y="1571628"/>
                  <a:pt x="4506688" y="1721134"/>
                </a:cubicBezTo>
                <a:cubicBezTo>
                  <a:pt x="4511651" y="1870640"/>
                  <a:pt x="4488148" y="2053435"/>
                  <a:pt x="4506688" y="2265316"/>
                </a:cubicBezTo>
                <a:cubicBezTo>
                  <a:pt x="4525228" y="2477197"/>
                  <a:pt x="4494487" y="2656235"/>
                  <a:pt x="4506688" y="2853791"/>
                </a:cubicBezTo>
                <a:cubicBezTo>
                  <a:pt x="4518889" y="3051348"/>
                  <a:pt x="4505824" y="3214663"/>
                  <a:pt x="4506688" y="3353679"/>
                </a:cubicBezTo>
                <a:cubicBezTo>
                  <a:pt x="4507552" y="3492695"/>
                  <a:pt x="4486905" y="4046441"/>
                  <a:pt x="4506688" y="4429388"/>
                </a:cubicBezTo>
                <a:cubicBezTo>
                  <a:pt x="4266370" y="4428049"/>
                  <a:pt x="4059867" y="4426232"/>
                  <a:pt x="3772742" y="4429388"/>
                </a:cubicBezTo>
                <a:cubicBezTo>
                  <a:pt x="3485617" y="4432544"/>
                  <a:pt x="3242677" y="4437291"/>
                  <a:pt x="3038795" y="4429388"/>
                </a:cubicBezTo>
                <a:cubicBezTo>
                  <a:pt x="2834913" y="4421485"/>
                  <a:pt x="2665459" y="4432978"/>
                  <a:pt x="2394983" y="4429388"/>
                </a:cubicBezTo>
                <a:cubicBezTo>
                  <a:pt x="2124507" y="4425798"/>
                  <a:pt x="2085448" y="4445974"/>
                  <a:pt x="1841304" y="4429388"/>
                </a:cubicBezTo>
                <a:cubicBezTo>
                  <a:pt x="1597160" y="4412802"/>
                  <a:pt x="1340324" y="4434798"/>
                  <a:pt x="1107358" y="4429388"/>
                </a:cubicBezTo>
                <a:cubicBezTo>
                  <a:pt x="874392" y="4423978"/>
                  <a:pt x="813741" y="4435895"/>
                  <a:pt x="598746" y="4429388"/>
                </a:cubicBezTo>
                <a:cubicBezTo>
                  <a:pt x="383751" y="4422881"/>
                  <a:pt x="159842" y="4401510"/>
                  <a:pt x="0" y="4429388"/>
                </a:cubicBezTo>
                <a:cubicBezTo>
                  <a:pt x="-9600" y="4296415"/>
                  <a:pt x="-22641" y="4110988"/>
                  <a:pt x="0" y="3796618"/>
                </a:cubicBezTo>
                <a:cubicBezTo>
                  <a:pt x="22641" y="3482248"/>
                  <a:pt x="-15423" y="3493079"/>
                  <a:pt x="0" y="3296730"/>
                </a:cubicBezTo>
                <a:cubicBezTo>
                  <a:pt x="15423" y="3100381"/>
                  <a:pt x="-10132" y="2770752"/>
                  <a:pt x="0" y="2619667"/>
                </a:cubicBezTo>
                <a:cubicBezTo>
                  <a:pt x="10132" y="2468582"/>
                  <a:pt x="-3205" y="2137762"/>
                  <a:pt x="0" y="1942603"/>
                </a:cubicBezTo>
                <a:cubicBezTo>
                  <a:pt x="3205" y="1747444"/>
                  <a:pt x="25032" y="1501370"/>
                  <a:pt x="0" y="1309833"/>
                </a:cubicBezTo>
                <a:cubicBezTo>
                  <a:pt x="-25032" y="1118296"/>
                  <a:pt x="-18318" y="937305"/>
                  <a:pt x="0" y="721357"/>
                </a:cubicBezTo>
                <a:cubicBezTo>
                  <a:pt x="18318" y="505409"/>
                  <a:pt x="-1846" y="342222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371660203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108000" tIns="108000" rIns="108000" bIns="108000" anchor="t" anchorCtr="0">
            <a:noAutofit/>
          </a:bodyPr>
          <a:lstStyle>
            <a:defPPr>
              <a:defRPr lang="en-US"/>
            </a:defPPr>
            <a:lvl1pPr marL="342900" lvl="0" indent="-342900"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1pPr>
          </a:lstStyle>
          <a:p>
            <a:pPr marL="0" lvl="0" indent="0" algn="ctr">
              <a:buNone/>
            </a:pPr>
            <a:r>
              <a:rPr lang="en-GB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VCSE &amp; Supplier relationship</a:t>
            </a:r>
            <a:endParaRPr lang="en-GB" sz="10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GB" sz="1600">
                <a:solidFill>
                  <a:schemeClr val="tx1">
                    <a:lumMod val="65000"/>
                    <a:lumOff val="35000"/>
                  </a:schemeClr>
                </a:solidFill>
              </a:rPr>
              <a:t>Bi-monthly Advisory Panel continues to develop the issues, needs and priorities facing the Borough and its residents. </a:t>
            </a:r>
          </a:p>
          <a:p>
            <a:pPr lvl="0"/>
            <a:r>
              <a:rPr lang="en-GB" sz="1600">
                <a:solidFill>
                  <a:schemeClr val="tx1">
                    <a:lumMod val="65000"/>
                    <a:lumOff val="35000"/>
                  </a:schemeClr>
                </a:solidFill>
              </a:rPr>
              <a:t>2 Further Social Value workshops held with VCSEs and Businesses in LBBD. Hoping to form strong foundation for wider Social Impact across the Borough and a better understanding of the term ‘Givers’. </a:t>
            </a:r>
          </a:p>
          <a:p>
            <a:pPr lvl="0"/>
            <a:r>
              <a:rPr lang="en-GB" sz="1600">
                <a:solidFill>
                  <a:schemeClr val="tx1">
                    <a:lumMod val="65000"/>
                    <a:lumOff val="35000"/>
                  </a:schemeClr>
                </a:solidFill>
              </a:rPr>
              <a:t>SV Supplier survey completed by 27 organisation. Good feedback on LBBD’s approach and want for more f2f contact. </a:t>
            </a:r>
          </a:p>
        </p:txBody>
      </p:sp>
      <p:pic>
        <p:nvPicPr>
          <p:cNvPr id="5" name="Graphic 4" descr="Ribbon with solid fill">
            <a:extLst>
              <a:ext uri="{FF2B5EF4-FFF2-40B4-BE49-F238E27FC236}">
                <a16:creationId xmlns:a16="http://schemas.microsoft.com/office/drawing/2014/main" id="{48353E05-A934-9CB6-F4FA-EAAAD661F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325" y="1441656"/>
            <a:ext cx="914400" cy="914400"/>
          </a:xfrm>
          <a:prstGeom prst="rect">
            <a:avLst/>
          </a:prstGeom>
        </p:spPr>
      </p:pic>
      <p:pic>
        <p:nvPicPr>
          <p:cNvPr id="6" name="Graphic 5" descr="Group success with solid fill">
            <a:extLst>
              <a:ext uri="{FF2B5EF4-FFF2-40B4-BE49-F238E27FC236}">
                <a16:creationId xmlns:a16="http://schemas.microsoft.com/office/drawing/2014/main" id="{D2ED25C3-7A80-2DE6-40DF-0C4F16C6F8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4500" y="1446398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30682C-1B76-D7E7-ACF8-956108B9898A}"/>
              </a:ext>
            </a:extLst>
          </p:cNvPr>
          <p:cNvSpPr txBox="1"/>
          <p:nvPr/>
        </p:nvSpPr>
        <p:spPr>
          <a:xfrm>
            <a:off x="235796" y="515294"/>
            <a:ext cx="84087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800">
                <a:solidFill>
                  <a:schemeClr val="tx1">
                    <a:lumMod val="65000"/>
                    <a:lumOff val="35000"/>
                  </a:schemeClr>
                </a:solidFill>
              </a:rPr>
              <a:t>Social Value, continuous development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73C273-9F52-65A6-D4F6-F4FF75B591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2275" y="13877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56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287816-62CD-881F-2F7F-8F9C232BC289}"/>
              </a:ext>
            </a:extLst>
          </p:cNvPr>
          <p:cNvSpPr txBox="1"/>
          <p:nvPr/>
        </p:nvSpPr>
        <p:spPr>
          <a:xfrm>
            <a:off x="561761" y="268385"/>
            <a:ext cx="1127667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800">
                <a:solidFill>
                  <a:schemeClr val="tx1">
                    <a:lumMod val="65000"/>
                    <a:lumOff val="35000"/>
                  </a:schemeClr>
                </a:solidFill>
              </a:rPr>
              <a:t>Maximising the Council’s other levers for delivering </a:t>
            </a:r>
          </a:p>
          <a:p>
            <a:pPr algn="ctr"/>
            <a:r>
              <a:rPr lang="en-GB" sz="380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F3390-1A90-10BD-9B96-0D685CD86404}"/>
              </a:ext>
            </a:extLst>
          </p:cNvPr>
          <p:cNvSpPr txBox="1"/>
          <p:nvPr/>
        </p:nvSpPr>
        <p:spPr>
          <a:xfrm>
            <a:off x="3844490" y="2207772"/>
            <a:ext cx="4488357" cy="4305248"/>
          </a:xfrm>
          <a:custGeom>
            <a:avLst/>
            <a:gdLst>
              <a:gd name="connsiteX0" fmla="*/ 0 w 4488357"/>
              <a:gd name="connsiteY0" fmla="*/ 0 h 4305248"/>
              <a:gd name="connsiteX1" fmla="*/ 686077 w 4488357"/>
              <a:gd name="connsiteY1" fmla="*/ 0 h 4305248"/>
              <a:gd name="connsiteX2" fmla="*/ 1372155 w 4488357"/>
              <a:gd name="connsiteY2" fmla="*/ 0 h 4305248"/>
              <a:gd name="connsiteX3" fmla="*/ 1878698 w 4488357"/>
              <a:gd name="connsiteY3" fmla="*/ 0 h 4305248"/>
              <a:gd name="connsiteX4" fmla="*/ 2609659 w 4488357"/>
              <a:gd name="connsiteY4" fmla="*/ 0 h 4305248"/>
              <a:gd name="connsiteX5" fmla="*/ 3295736 w 4488357"/>
              <a:gd name="connsiteY5" fmla="*/ 0 h 4305248"/>
              <a:gd name="connsiteX6" fmla="*/ 3847163 w 4488357"/>
              <a:gd name="connsiteY6" fmla="*/ 0 h 4305248"/>
              <a:gd name="connsiteX7" fmla="*/ 4488357 w 4488357"/>
              <a:gd name="connsiteY7" fmla="*/ 0 h 4305248"/>
              <a:gd name="connsiteX8" fmla="*/ 4488357 w 4488357"/>
              <a:gd name="connsiteY8" fmla="*/ 571983 h 4305248"/>
              <a:gd name="connsiteX9" fmla="*/ 4488357 w 4488357"/>
              <a:gd name="connsiteY9" fmla="*/ 1100913 h 4305248"/>
              <a:gd name="connsiteX10" fmla="*/ 4488357 w 4488357"/>
              <a:gd name="connsiteY10" fmla="*/ 1672896 h 4305248"/>
              <a:gd name="connsiteX11" fmla="*/ 4488357 w 4488357"/>
              <a:gd name="connsiteY11" fmla="*/ 2158774 h 4305248"/>
              <a:gd name="connsiteX12" fmla="*/ 4488357 w 4488357"/>
              <a:gd name="connsiteY12" fmla="*/ 2773810 h 4305248"/>
              <a:gd name="connsiteX13" fmla="*/ 4488357 w 4488357"/>
              <a:gd name="connsiteY13" fmla="*/ 3431898 h 4305248"/>
              <a:gd name="connsiteX14" fmla="*/ 4488357 w 4488357"/>
              <a:gd name="connsiteY14" fmla="*/ 4305248 h 4305248"/>
              <a:gd name="connsiteX15" fmla="*/ 3847163 w 4488357"/>
              <a:gd name="connsiteY15" fmla="*/ 4305248 h 4305248"/>
              <a:gd name="connsiteX16" fmla="*/ 3295736 w 4488357"/>
              <a:gd name="connsiteY16" fmla="*/ 4305248 h 4305248"/>
              <a:gd name="connsiteX17" fmla="*/ 2564775 w 4488357"/>
              <a:gd name="connsiteY17" fmla="*/ 4305248 h 4305248"/>
              <a:gd name="connsiteX18" fmla="*/ 1923582 w 4488357"/>
              <a:gd name="connsiteY18" fmla="*/ 4305248 h 4305248"/>
              <a:gd name="connsiteX19" fmla="*/ 1192621 w 4488357"/>
              <a:gd name="connsiteY19" fmla="*/ 4305248 h 4305248"/>
              <a:gd name="connsiteX20" fmla="*/ 551427 w 4488357"/>
              <a:gd name="connsiteY20" fmla="*/ 4305248 h 4305248"/>
              <a:gd name="connsiteX21" fmla="*/ 0 w 4488357"/>
              <a:gd name="connsiteY21" fmla="*/ 4305248 h 4305248"/>
              <a:gd name="connsiteX22" fmla="*/ 0 w 4488357"/>
              <a:gd name="connsiteY22" fmla="*/ 3776318 h 4305248"/>
              <a:gd name="connsiteX23" fmla="*/ 0 w 4488357"/>
              <a:gd name="connsiteY23" fmla="*/ 3161282 h 4305248"/>
              <a:gd name="connsiteX24" fmla="*/ 0 w 4488357"/>
              <a:gd name="connsiteY24" fmla="*/ 2503194 h 4305248"/>
              <a:gd name="connsiteX25" fmla="*/ 0 w 4488357"/>
              <a:gd name="connsiteY25" fmla="*/ 1974264 h 4305248"/>
              <a:gd name="connsiteX26" fmla="*/ 0 w 4488357"/>
              <a:gd name="connsiteY26" fmla="*/ 1402281 h 4305248"/>
              <a:gd name="connsiteX27" fmla="*/ 0 w 4488357"/>
              <a:gd name="connsiteY27" fmla="*/ 744193 h 4305248"/>
              <a:gd name="connsiteX28" fmla="*/ 0 w 4488357"/>
              <a:gd name="connsiteY28" fmla="*/ 0 h 43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88357" h="4305248" extrusionOk="0">
                <a:moveTo>
                  <a:pt x="0" y="0"/>
                </a:moveTo>
                <a:cubicBezTo>
                  <a:pt x="232662" y="20412"/>
                  <a:pt x="387448" y="-17762"/>
                  <a:pt x="686077" y="0"/>
                </a:cubicBezTo>
                <a:cubicBezTo>
                  <a:pt x="984706" y="17762"/>
                  <a:pt x="1050700" y="-4949"/>
                  <a:pt x="1372155" y="0"/>
                </a:cubicBezTo>
                <a:cubicBezTo>
                  <a:pt x="1693610" y="4949"/>
                  <a:pt x="1756759" y="6697"/>
                  <a:pt x="1878698" y="0"/>
                </a:cubicBezTo>
                <a:cubicBezTo>
                  <a:pt x="2000637" y="-6697"/>
                  <a:pt x="2378748" y="29785"/>
                  <a:pt x="2609659" y="0"/>
                </a:cubicBezTo>
                <a:cubicBezTo>
                  <a:pt x="2840570" y="-29785"/>
                  <a:pt x="3050136" y="9851"/>
                  <a:pt x="3295736" y="0"/>
                </a:cubicBezTo>
                <a:cubicBezTo>
                  <a:pt x="3541336" y="-9851"/>
                  <a:pt x="3607525" y="-19778"/>
                  <a:pt x="3847163" y="0"/>
                </a:cubicBezTo>
                <a:cubicBezTo>
                  <a:pt x="4086801" y="19778"/>
                  <a:pt x="4262472" y="-10609"/>
                  <a:pt x="4488357" y="0"/>
                </a:cubicBezTo>
                <a:cubicBezTo>
                  <a:pt x="4505364" y="127543"/>
                  <a:pt x="4487364" y="412467"/>
                  <a:pt x="4488357" y="571983"/>
                </a:cubicBezTo>
                <a:cubicBezTo>
                  <a:pt x="4489350" y="731499"/>
                  <a:pt x="4493451" y="923753"/>
                  <a:pt x="4488357" y="1100913"/>
                </a:cubicBezTo>
                <a:cubicBezTo>
                  <a:pt x="4483264" y="1278073"/>
                  <a:pt x="4474269" y="1406157"/>
                  <a:pt x="4488357" y="1672896"/>
                </a:cubicBezTo>
                <a:cubicBezTo>
                  <a:pt x="4502445" y="1939635"/>
                  <a:pt x="4464195" y="1960408"/>
                  <a:pt x="4488357" y="2158774"/>
                </a:cubicBezTo>
                <a:cubicBezTo>
                  <a:pt x="4512519" y="2357140"/>
                  <a:pt x="4479753" y="2640029"/>
                  <a:pt x="4488357" y="2773810"/>
                </a:cubicBezTo>
                <a:cubicBezTo>
                  <a:pt x="4496961" y="2907591"/>
                  <a:pt x="4476154" y="3197347"/>
                  <a:pt x="4488357" y="3431898"/>
                </a:cubicBezTo>
                <a:cubicBezTo>
                  <a:pt x="4500560" y="3666449"/>
                  <a:pt x="4529219" y="3913421"/>
                  <a:pt x="4488357" y="4305248"/>
                </a:cubicBezTo>
                <a:cubicBezTo>
                  <a:pt x="4293392" y="4326326"/>
                  <a:pt x="4062094" y="4292388"/>
                  <a:pt x="3847163" y="4305248"/>
                </a:cubicBezTo>
                <a:cubicBezTo>
                  <a:pt x="3632232" y="4318108"/>
                  <a:pt x="3480250" y="4283260"/>
                  <a:pt x="3295736" y="4305248"/>
                </a:cubicBezTo>
                <a:cubicBezTo>
                  <a:pt x="3111222" y="4327236"/>
                  <a:pt x="2735575" y="4298541"/>
                  <a:pt x="2564775" y="4305248"/>
                </a:cubicBezTo>
                <a:cubicBezTo>
                  <a:pt x="2393975" y="4311955"/>
                  <a:pt x="2195629" y="4310212"/>
                  <a:pt x="1923582" y="4305248"/>
                </a:cubicBezTo>
                <a:cubicBezTo>
                  <a:pt x="1651535" y="4300284"/>
                  <a:pt x="1503201" y="4338237"/>
                  <a:pt x="1192621" y="4305248"/>
                </a:cubicBezTo>
                <a:cubicBezTo>
                  <a:pt x="882041" y="4272259"/>
                  <a:pt x="684887" y="4280081"/>
                  <a:pt x="551427" y="4305248"/>
                </a:cubicBezTo>
                <a:cubicBezTo>
                  <a:pt x="417967" y="4330415"/>
                  <a:pt x="274761" y="4318004"/>
                  <a:pt x="0" y="4305248"/>
                </a:cubicBezTo>
                <a:cubicBezTo>
                  <a:pt x="12605" y="4174270"/>
                  <a:pt x="24660" y="4023241"/>
                  <a:pt x="0" y="3776318"/>
                </a:cubicBezTo>
                <a:cubicBezTo>
                  <a:pt x="-24660" y="3529395"/>
                  <a:pt x="-4817" y="3455850"/>
                  <a:pt x="0" y="3161282"/>
                </a:cubicBezTo>
                <a:cubicBezTo>
                  <a:pt x="4817" y="2866714"/>
                  <a:pt x="-20084" y="2732210"/>
                  <a:pt x="0" y="2503194"/>
                </a:cubicBezTo>
                <a:cubicBezTo>
                  <a:pt x="20084" y="2274178"/>
                  <a:pt x="-3949" y="2136298"/>
                  <a:pt x="0" y="1974264"/>
                </a:cubicBezTo>
                <a:cubicBezTo>
                  <a:pt x="3949" y="1812230"/>
                  <a:pt x="-13264" y="1581877"/>
                  <a:pt x="0" y="1402281"/>
                </a:cubicBezTo>
                <a:cubicBezTo>
                  <a:pt x="13264" y="1222685"/>
                  <a:pt x="14294" y="991707"/>
                  <a:pt x="0" y="744193"/>
                </a:cubicBezTo>
                <a:cubicBezTo>
                  <a:pt x="-14294" y="496679"/>
                  <a:pt x="20323" y="191221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11003336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108000" tIns="108000" rIns="108000" bIns="108000" anchor="t" anchorCtr="0">
            <a:noAutofit/>
          </a:bodyPr>
          <a:lstStyle>
            <a:defPPr>
              <a:defRPr lang="en-US"/>
            </a:defPPr>
            <a:lvl1pPr marL="342900" lvl="0" indent="-342900"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1pPr>
          </a:lstStyle>
          <a:p>
            <a:pPr marL="0" indent="0" algn="ctr">
              <a:buNone/>
            </a:pPr>
            <a:r>
              <a:rPr lang="en-GB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Planning (s106)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1">
                    <a:lumMod val="65000"/>
                    <a:lumOff val="35000"/>
                  </a:schemeClr>
                </a:solidFill>
              </a:rPr>
              <a:t>The new Local Plan strengthens the Section 106 policy to improve local job, training &amp; supply chain opportunities in the construction and end-user phases of major developments.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1">
                    <a:lumMod val="65000"/>
                    <a:lumOff val="35000"/>
                  </a:schemeClr>
                </a:solidFill>
              </a:rPr>
              <a:t>In 2023-24, this generated 9 work experience placements &amp; at least 339 jobs (including 8 apprenticeships) for local people on LBBD construction sites, 68% of which were on Be First sites.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1">
                    <a:lumMod val="65000"/>
                    <a:lumOff val="35000"/>
                  </a:schemeClr>
                </a:solidFill>
              </a:rPr>
              <a:t>Planning powers have also been used to secure the endowments and commitments linked to the film studios and City of London markets…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0FF3B-F7E2-9C1C-A323-8F3F62553A8E}"/>
              </a:ext>
            </a:extLst>
          </p:cNvPr>
          <p:cNvSpPr txBox="1"/>
          <p:nvPr/>
        </p:nvSpPr>
        <p:spPr>
          <a:xfrm>
            <a:off x="102166" y="2221070"/>
            <a:ext cx="3936434" cy="3989740"/>
          </a:xfrm>
          <a:custGeom>
            <a:avLst/>
            <a:gdLst>
              <a:gd name="connsiteX0" fmla="*/ 0 w 3936434"/>
              <a:gd name="connsiteY0" fmla="*/ 0 h 3989740"/>
              <a:gd name="connsiteX1" fmla="*/ 537979 w 3936434"/>
              <a:gd name="connsiteY1" fmla="*/ 0 h 3989740"/>
              <a:gd name="connsiteX2" fmla="*/ 1115323 w 3936434"/>
              <a:gd name="connsiteY2" fmla="*/ 0 h 3989740"/>
              <a:gd name="connsiteX3" fmla="*/ 1692667 w 3936434"/>
              <a:gd name="connsiteY3" fmla="*/ 0 h 3989740"/>
              <a:gd name="connsiteX4" fmla="*/ 2309375 w 3936434"/>
              <a:gd name="connsiteY4" fmla="*/ 0 h 3989740"/>
              <a:gd name="connsiteX5" fmla="*/ 2847354 w 3936434"/>
              <a:gd name="connsiteY5" fmla="*/ 0 h 3989740"/>
              <a:gd name="connsiteX6" fmla="*/ 3936434 w 3936434"/>
              <a:gd name="connsiteY6" fmla="*/ 0 h 3989740"/>
              <a:gd name="connsiteX7" fmla="*/ 3936434 w 3936434"/>
              <a:gd name="connsiteY7" fmla="*/ 585162 h 3989740"/>
              <a:gd name="connsiteX8" fmla="*/ 3936434 w 3936434"/>
              <a:gd name="connsiteY8" fmla="*/ 1130426 h 3989740"/>
              <a:gd name="connsiteX9" fmla="*/ 3936434 w 3936434"/>
              <a:gd name="connsiteY9" fmla="*/ 1795383 h 3989740"/>
              <a:gd name="connsiteX10" fmla="*/ 3936434 w 3936434"/>
              <a:gd name="connsiteY10" fmla="*/ 2420442 h 3989740"/>
              <a:gd name="connsiteX11" fmla="*/ 3936434 w 3936434"/>
              <a:gd name="connsiteY11" fmla="*/ 3005604 h 3989740"/>
              <a:gd name="connsiteX12" fmla="*/ 3936434 w 3936434"/>
              <a:gd name="connsiteY12" fmla="*/ 3989740 h 3989740"/>
              <a:gd name="connsiteX13" fmla="*/ 3398455 w 3936434"/>
              <a:gd name="connsiteY13" fmla="*/ 3989740 h 3989740"/>
              <a:gd name="connsiteX14" fmla="*/ 2781747 w 3936434"/>
              <a:gd name="connsiteY14" fmla="*/ 3989740 h 3989740"/>
              <a:gd name="connsiteX15" fmla="*/ 2086310 w 3936434"/>
              <a:gd name="connsiteY15" fmla="*/ 3989740 h 3989740"/>
              <a:gd name="connsiteX16" fmla="*/ 1351509 w 3936434"/>
              <a:gd name="connsiteY16" fmla="*/ 3989740 h 3989740"/>
              <a:gd name="connsiteX17" fmla="*/ 695437 w 3936434"/>
              <a:gd name="connsiteY17" fmla="*/ 3989740 h 3989740"/>
              <a:gd name="connsiteX18" fmla="*/ 0 w 3936434"/>
              <a:gd name="connsiteY18" fmla="*/ 3989740 h 3989740"/>
              <a:gd name="connsiteX19" fmla="*/ 0 w 3936434"/>
              <a:gd name="connsiteY19" fmla="*/ 3244989 h 3989740"/>
              <a:gd name="connsiteX20" fmla="*/ 0 w 3936434"/>
              <a:gd name="connsiteY20" fmla="*/ 2619929 h 3989740"/>
              <a:gd name="connsiteX21" fmla="*/ 0 w 3936434"/>
              <a:gd name="connsiteY21" fmla="*/ 1915075 h 3989740"/>
              <a:gd name="connsiteX22" fmla="*/ 0 w 3936434"/>
              <a:gd name="connsiteY22" fmla="*/ 1250119 h 3989740"/>
              <a:gd name="connsiteX23" fmla="*/ 0 w 3936434"/>
              <a:gd name="connsiteY23" fmla="*/ 704854 h 3989740"/>
              <a:gd name="connsiteX24" fmla="*/ 0 w 3936434"/>
              <a:gd name="connsiteY24" fmla="*/ 0 h 398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6434" h="3989740" extrusionOk="0">
                <a:moveTo>
                  <a:pt x="0" y="0"/>
                </a:moveTo>
                <a:cubicBezTo>
                  <a:pt x="172492" y="26124"/>
                  <a:pt x="390820" y="-12080"/>
                  <a:pt x="537979" y="0"/>
                </a:cubicBezTo>
                <a:cubicBezTo>
                  <a:pt x="685138" y="12080"/>
                  <a:pt x="844279" y="5192"/>
                  <a:pt x="1115323" y="0"/>
                </a:cubicBezTo>
                <a:cubicBezTo>
                  <a:pt x="1386367" y="-5192"/>
                  <a:pt x="1544264" y="-5663"/>
                  <a:pt x="1692667" y="0"/>
                </a:cubicBezTo>
                <a:cubicBezTo>
                  <a:pt x="1841070" y="5663"/>
                  <a:pt x="2083530" y="-25442"/>
                  <a:pt x="2309375" y="0"/>
                </a:cubicBezTo>
                <a:cubicBezTo>
                  <a:pt x="2535220" y="25442"/>
                  <a:pt x="2592059" y="15201"/>
                  <a:pt x="2847354" y="0"/>
                </a:cubicBezTo>
                <a:cubicBezTo>
                  <a:pt x="3102649" y="-15201"/>
                  <a:pt x="3505123" y="-16544"/>
                  <a:pt x="3936434" y="0"/>
                </a:cubicBezTo>
                <a:cubicBezTo>
                  <a:pt x="3936928" y="240481"/>
                  <a:pt x="3929338" y="350745"/>
                  <a:pt x="3936434" y="585162"/>
                </a:cubicBezTo>
                <a:cubicBezTo>
                  <a:pt x="3943530" y="819579"/>
                  <a:pt x="3963182" y="966619"/>
                  <a:pt x="3936434" y="1130426"/>
                </a:cubicBezTo>
                <a:cubicBezTo>
                  <a:pt x="3909686" y="1294233"/>
                  <a:pt x="3921763" y="1640887"/>
                  <a:pt x="3936434" y="1795383"/>
                </a:cubicBezTo>
                <a:cubicBezTo>
                  <a:pt x="3951105" y="1949879"/>
                  <a:pt x="3906183" y="2177789"/>
                  <a:pt x="3936434" y="2420442"/>
                </a:cubicBezTo>
                <a:cubicBezTo>
                  <a:pt x="3966685" y="2663095"/>
                  <a:pt x="3917912" y="2873384"/>
                  <a:pt x="3936434" y="3005604"/>
                </a:cubicBezTo>
                <a:cubicBezTo>
                  <a:pt x="3954956" y="3137824"/>
                  <a:pt x="3939080" y="3733222"/>
                  <a:pt x="3936434" y="3989740"/>
                </a:cubicBezTo>
                <a:cubicBezTo>
                  <a:pt x="3711343" y="4015885"/>
                  <a:pt x="3647803" y="4002943"/>
                  <a:pt x="3398455" y="3989740"/>
                </a:cubicBezTo>
                <a:cubicBezTo>
                  <a:pt x="3149107" y="3976537"/>
                  <a:pt x="3041035" y="3995670"/>
                  <a:pt x="2781747" y="3989740"/>
                </a:cubicBezTo>
                <a:cubicBezTo>
                  <a:pt x="2522459" y="3983810"/>
                  <a:pt x="2349133" y="3981521"/>
                  <a:pt x="2086310" y="3989740"/>
                </a:cubicBezTo>
                <a:cubicBezTo>
                  <a:pt x="1823487" y="3997959"/>
                  <a:pt x="1592711" y="3958269"/>
                  <a:pt x="1351509" y="3989740"/>
                </a:cubicBezTo>
                <a:cubicBezTo>
                  <a:pt x="1110307" y="4021211"/>
                  <a:pt x="979811" y="3982166"/>
                  <a:pt x="695437" y="3989740"/>
                </a:cubicBezTo>
                <a:cubicBezTo>
                  <a:pt x="411063" y="3997314"/>
                  <a:pt x="337595" y="3989525"/>
                  <a:pt x="0" y="3989740"/>
                </a:cubicBezTo>
                <a:cubicBezTo>
                  <a:pt x="6303" y="3619425"/>
                  <a:pt x="-18381" y="3454371"/>
                  <a:pt x="0" y="3244989"/>
                </a:cubicBezTo>
                <a:cubicBezTo>
                  <a:pt x="18381" y="3035607"/>
                  <a:pt x="-16187" y="2760532"/>
                  <a:pt x="0" y="2619929"/>
                </a:cubicBezTo>
                <a:cubicBezTo>
                  <a:pt x="16187" y="2479326"/>
                  <a:pt x="-35192" y="2195534"/>
                  <a:pt x="0" y="1915075"/>
                </a:cubicBezTo>
                <a:cubicBezTo>
                  <a:pt x="35192" y="1634616"/>
                  <a:pt x="2315" y="1437128"/>
                  <a:pt x="0" y="1250119"/>
                </a:cubicBezTo>
                <a:cubicBezTo>
                  <a:pt x="-2315" y="1063110"/>
                  <a:pt x="-531" y="958892"/>
                  <a:pt x="0" y="704854"/>
                </a:cubicBezTo>
                <a:cubicBezTo>
                  <a:pt x="531" y="450816"/>
                  <a:pt x="22194" y="211278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371660203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108000" tIns="108000" rIns="108000" bIns="108000" anchor="t" anchorCtr="0">
            <a:noAutofit/>
          </a:bodyPr>
          <a:lstStyle>
            <a:defPPr>
              <a:defRPr lang="en-US"/>
            </a:defPPr>
            <a:lvl1pPr marL="342900" lvl="0" indent="-342900"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1pPr>
          </a:lstStyle>
          <a:p>
            <a:pPr marL="0" lvl="0" indent="0" algn="ctr">
              <a:buNone/>
            </a:pPr>
            <a:r>
              <a:rPr lang="en-GB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Other procurement rules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1">
                    <a:lumMod val="65000"/>
                    <a:lumOff val="35000"/>
                  </a:schemeClr>
                </a:solidFill>
              </a:rPr>
              <a:t>2022 changes to council procurement rules require commissioners to seek local bids for contracts under £213k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1">
                    <a:lumMod val="65000"/>
                    <a:lumOff val="35000"/>
                  </a:schemeClr>
                </a:solidFill>
              </a:rPr>
              <a:t>We have also increased awareness of opportunities among potential local suppliers through information and events. In 2023-24: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>
                    <a:lumMod val="65000"/>
                    <a:lumOff val="35000"/>
                  </a:schemeClr>
                </a:solidFill>
              </a:rPr>
              <a:t> 8 new contracts were awarded to local companies this year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3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>
                    <a:lumMod val="65000"/>
                    <a:lumOff val="35000"/>
                  </a:schemeClr>
                </a:solidFill>
              </a:rPr>
              <a:t> 38% (£155m) of contracted and uncontracted spend was with local companies</a:t>
            </a:r>
          </a:p>
        </p:txBody>
      </p:sp>
      <p:pic>
        <p:nvPicPr>
          <p:cNvPr id="5" name="Graphic 4" descr="Contract with solid fill">
            <a:extLst>
              <a:ext uri="{FF2B5EF4-FFF2-40B4-BE49-F238E27FC236}">
                <a16:creationId xmlns:a16="http://schemas.microsoft.com/office/drawing/2014/main" id="{79424F74-95B2-6876-7045-53AAE6323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15692" y="1530269"/>
            <a:ext cx="915272" cy="843562"/>
          </a:xfrm>
          <a:prstGeom prst="rect">
            <a:avLst/>
          </a:prstGeom>
        </p:spPr>
      </p:pic>
      <p:pic>
        <p:nvPicPr>
          <p:cNvPr id="6" name="Graphic 5" descr="Blueprint with solid fill">
            <a:extLst>
              <a:ext uri="{FF2B5EF4-FFF2-40B4-BE49-F238E27FC236}">
                <a16:creationId xmlns:a16="http://schemas.microsoft.com/office/drawing/2014/main" id="{5DFF7DE8-2A4E-E708-CB00-C4065D714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580258" y="1482347"/>
            <a:ext cx="891483" cy="891483"/>
          </a:xfrm>
          <a:prstGeom prst="rect">
            <a:avLst/>
          </a:prstGeom>
        </p:spPr>
      </p:pic>
      <p:pic>
        <p:nvPicPr>
          <p:cNvPr id="7" name="Graphic 6" descr="Grocery bag outline">
            <a:extLst>
              <a:ext uri="{FF2B5EF4-FFF2-40B4-BE49-F238E27FC236}">
                <a16:creationId xmlns:a16="http://schemas.microsoft.com/office/drawing/2014/main" id="{177CC64E-D1D0-CF7C-3E3B-0FF8978318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214661" y="1494477"/>
            <a:ext cx="812748" cy="812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4299D5-5F89-26A4-C1B0-35E2C9F2365F}"/>
              </a:ext>
            </a:extLst>
          </p:cNvPr>
          <p:cNvSpPr txBox="1"/>
          <p:nvPr/>
        </p:nvSpPr>
        <p:spPr>
          <a:xfrm>
            <a:off x="8338457" y="2223505"/>
            <a:ext cx="3623313" cy="4040554"/>
          </a:xfrm>
          <a:custGeom>
            <a:avLst/>
            <a:gdLst>
              <a:gd name="connsiteX0" fmla="*/ 0 w 3623313"/>
              <a:gd name="connsiteY0" fmla="*/ 0 h 4040554"/>
              <a:gd name="connsiteX1" fmla="*/ 676352 w 3623313"/>
              <a:gd name="connsiteY1" fmla="*/ 0 h 4040554"/>
              <a:gd name="connsiteX2" fmla="*/ 1244004 w 3623313"/>
              <a:gd name="connsiteY2" fmla="*/ 0 h 4040554"/>
              <a:gd name="connsiteX3" fmla="*/ 1920356 w 3623313"/>
              <a:gd name="connsiteY3" fmla="*/ 0 h 4040554"/>
              <a:gd name="connsiteX4" fmla="*/ 2524241 w 3623313"/>
              <a:gd name="connsiteY4" fmla="*/ 0 h 4040554"/>
              <a:gd name="connsiteX5" fmla="*/ 3019427 w 3623313"/>
              <a:gd name="connsiteY5" fmla="*/ 0 h 4040554"/>
              <a:gd name="connsiteX6" fmla="*/ 3623313 w 3623313"/>
              <a:gd name="connsiteY6" fmla="*/ 0 h 4040554"/>
              <a:gd name="connsiteX7" fmla="*/ 3623313 w 3623313"/>
              <a:gd name="connsiteY7" fmla="*/ 754237 h 4040554"/>
              <a:gd name="connsiteX8" fmla="*/ 3623313 w 3623313"/>
              <a:gd name="connsiteY8" fmla="*/ 1306446 h 4040554"/>
              <a:gd name="connsiteX9" fmla="*/ 3623313 w 3623313"/>
              <a:gd name="connsiteY9" fmla="*/ 1939466 h 4040554"/>
              <a:gd name="connsiteX10" fmla="*/ 3623313 w 3623313"/>
              <a:gd name="connsiteY10" fmla="*/ 2693703 h 4040554"/>
              <a:gd name="connsiteX11" fmla="*/ 3623313 w 3623313"/>
              <a:gd name="connsiteY11" fmla="*/ 3447939 h 4040554"/>
              <a:gd name="connsiteX12" fmla="*/ 3623313 w 3623313"/>
              <a:gd name="connsiteY12" fmla="*/ 4040554 h 4040554"/>
              <a:gd name="connsiteX13" fmla="*/ 2983194 w 3623313"/>
              <a:gd name="connsiteY13" fmla="*/ 4040554 h 4040554"/>
              <a:gd name="connsiteX14" fmla="*/ 2415542 w 3623313"/>
              <a:gd name="connsiteY14" fmla="*/ 4040554 h 4040554"/>
              <a:gd name="connsiteX15" fmla="*/ 1920356 w 3623313"/>
              <a:gd name="connsiteY15" fmla="*/ 4040554 h 4040554"/>
              <a:gd name="connsiteX16" fmla="*/ 1388937 w 3623313"/>
              <a:gd name="connsiteY16" fmla="*/ 4040554 h 4040554"/>
              <a:gd name="connsiteX17" fmla="*/ 785051 w 3623313"/>
              <a:gd name="connsiteY17" fmla="*/ 4040554 h 4040554"/>
              <a:gd name="connsiteX18" fmla="*/ 0 w 3623313"/>
              <a:gd name="connsiteY18" fmla="*/ 4040554 h 4040554"/>
              <a:gd name="connsiteX19" fmla="*/ 0 w 3623313"/>
              <a:gd name="connsiteY19" fmla="*/ 3447939 h 4040554"/>
              <a:gd name="connsiteX20" fmla="*/ 0 w 3623313"/>
              <a:gd name="connsiteY20" fmla="*/ 2693703 h 4040554"/>
              <a:gd name="connsiteX21" fmla="*/ 0 w 3623313"/>
              <a:gd name="connsiteY21" fmla="*/ 2141494 h 4040554"/>
              <a:gd name="connsiteX22" fmla="*/ 0 w 3623313"/>
              <a:gd name="connsiteY22" fmla="*/ 1589285 h 4040554"/>
              <a:gd name="connsiteX23" fmla="*/ 0 w 3623313"/>
              <a:gd name="connsiteY23" fmla="*/ 915859 h 4040554"/>
              <a:gd name="connsiteX24" fmla="*/ 0 w 3623313"/>
              <a:gd name="connsiteY24" fmla="*/ 0 h 404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23313" h="4040554" extrusionOk="0">
                <a:moveTo>
                  <a:pt x="0" y="0"/>
                </a:moveTo>
                <a:cubicBezTo>
                  <a:pt x="233326" y="12622"/>
                  <a:pt x="353447" y="-16493"/>
                  <a:pt x="676352" y="0"/>
                </a:cubicBezTo>
                <a:cubicBezTo>
                  <a:pt x="999257" y="16493"/>
                  <a:pt x="983799" y="8224"/>
                  <a:pt x="1244004" y="0"/>
                </a:cubicBezTo>
                <a:cubicBezTo>
                  <a:pt x="1504209" y="-8224"/>
                  <a:pt x="1648977" y="-25580"/>
                  <a:pt x="1920356" y="0"/>
                </a:cubicBezTo>
                <a:cubicBezTo>
                  <a:pt x="2191735" y="25580"/>
                  <a:pt x="2265823" y="16995"/>
                  <a:pt x="2524241" y="0"/>
                </a:cubicBezTo>
                <a:cubicBezTo>
                  <a:pt x="2782659" y="-16995"/>
                  <a:pt x="2813529" y="-19190"/>
                  <a:pt x="3019427" y="0"/>
                </a:cubicBezTo>
                <a:cubicBezTo>
                  <a:pt x="3225325" y="19190"/>
                  <a:pt x="3408469" y="-11365"/>
                  <a:pt x="3623313" y="0"/>
                </a:cubicBezTo>
                <a:cubicBezTo>
                  <a:pt x="3639272" y="217447"/>
                  <a:pt x="3605529" y="577811"/>
                  <a:pt x="3623313" y="754237"/>
                </a:cubicBezTo>
                <a:cubicBezTo>
                  <a:pt x="3641097" y="930663"/>
                  <a:pt x="3615797" y="1152983"/>
                  <a:pt x="3623313" y="1306446"/>
                </a:cubicBezTo>
                <a:cubicBezTo>
                  <a:pt x="3630829" y="1459909"/>
                  <a:pt x="3611385" y="1810048"/>
                  <a:pt x="3623313" y="1939466"/>
                </a:cubicBezTo>
                <a:cubicBezTo>
                  <a:pt x="3635241" y="2068884"/>
                  <a:pt x="3589046" y="2332231"/>
                  <a:pt x="3623313" y="2693703"/>
                </a:cubicBezTo>
                <a:cubicBezTo>
                  <a:pt x="3657580" y="3055175"/>
                  <a:pt x="3647741" y="3149364"/>
                  <a:pt x="3623313" y="3447939"/>
                </a:cubicBezTo>
                <a:cubicBezTo>
                  <a:pt x="3598885" y="3746514"/>
                  <a:pt x="3645801" y="3757153"/>
                  <a:pt x="3623313" y="4040554"/>
                </a:cubicBezTo>
                <a:cubicBezTo>
                  <a:pt x="3360800" y="4034231"/>
                  <a:pt x="3152968" y="4021507"/>
                  <a:pt x="2983194" y="4040554"/>
                </a:cubicBezTo>
                <a:cubicBezTo>
                  <a:pt x="2813420" y="4059601"/>
                  <a:pt x="2648770" y="4048511"/>
                  <a:pt x="2415542" y="4040554"/>
                </a:cubicBezTo>
                <a:cubicBezTo>
                  <a:pt x="2182314" y="4032597"/>
                  <a:pt x="2163194" y="4052653"/>
                  <a:pt x="1920356" y="4040554"/>
                </a:cubicBezTo>
                <a:cubicBezTo>
                  <a:pt x="1677518" y="4028455"/>
                  <a:pt x="1604762" y="4059309"/>
                  <a:pt x="1388937" y="4040554"/>
                </a:cubicBezTo>
                <a:cubicBezTo>
                  <a:pt x="1173112" y="4021799"/>
                  <a:pt x="907413" y="4019334"/>
                  <a:pt x="785051" y="4040554"/>
                </a:cubicBezTo>
                <a:cubicBezTo>
                  <a:pt x="662689" y="4061774"/>
                  <a:pt x="290753" y="4070543"/>
                  <a:pt x="0" y="4040554"/>
                </a:cubicBezTo>
                <a:cubicBezTo>
                  <a:pt x="172" y="3868377"/>
                  <a:pt x="21074" y="3713942"/>
                  <a:pt x="0" y="3447939"/>
                </a:cubicBezTo>
                <a:cubicBezTo>
                  <a:pt x="-21074" y="3181937"/>
                  <a:pt x="35347" y="3022396"/>
                  <a:pt x="0" y="2693703"/>
                </a:cubicBezTo>
                <a:cubicBezTo>
                  <a:pt x="-35347" y="2365010"/>
                  <a:pt x="18548" y="2271346"/>
                  <a:pt x="0" y="2141494"/>
                </a:cubicBezTo>
                <a:cubicBezTo>
                  <a:pt x="-18548" y="2011642"/>
                  <a:pt x="6014" y="1852461"/>
                  <a:pt x="0" y="1589285"/>
                </a:cubicBezTo>
                <a:cubicBezTo>
                  <a:pt x="-6014" y="1326109"/>
                  <a:pt x="-333" y="1053403"/>
                  <a:pt x="0" y="915859"/>
                </a:cubicBezTo>
                <a:cubicBezTo>
                  <a:pt x="333" y="778315"/>
                  <a:pt x="-38156" y="295709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399611714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108000" tIns="108000" rIns="108000" bIns="108000" anchor="t" anchorCtr="0">
            <a:noAutofit/>
          </a:bodyPr>
          <a:lstStyle/>
          <a:p>
            <a:pPr lvl="0" algn="ctr">
              <a:spcAft>
                <a:spcPts val="1200"/>
              </a:spcAft>
            </a:pPr>
            <a:r>
              <a:rPr lang="en-GB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Sector programmes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1">
                    <a:lumMod val="65000"/>
                    <a:lumOff val="35000"/>
                  </a:schemeClr>
                </a:solidFill>
              </a:rPr>
              <a:t>In 2023-24, the food sector endowment supported 3,600 young people to participate in food-related careers activities in schools; cooking and growing clubs for 980 people; and 75 work experience placements.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1">
                    <a:lumMod val="65000"/>
                    <a:lumOff val="35000"/>
                  </a:schemeClr>
                </a:solidFill>
              </a:rPr>
              <a:t>The council’s film team supported 1,950 young people to participate in film-related careers activities and secured 14 paid marshalling opportunities on visiting film productions for residents.</a:t>
            </a:r>
          </a:p>
        </p:txBody>
      </p:sp>
      <p:pic>
        <p:nvPicPr>
          <p:cNvPr id="10" name="Graphic 9" descr="Video camera outline">
            <a:extLst>
              <a:ext uri="{FF2B5EF4-FFF2-40B4-BE49-F238E27FC236}">
                <a16:creationId xmlns:a16="http://schemas.microsoft.com/office/drawing/2014/main" id="{863053C2-3445-D7DE-4CC2-C59882517B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89213" y="14118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9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FCC7E-2369-6F46-C635-E57AEE131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63E93-F5BC-8C12-C9C8-B3F9B7247187}"/>
              </a:ext>
            </a:extLst>
          </p:cNvPr>
          <p:cNvSpPr txBox="1"/>
          <p:nvPr/>
        </p:nvSpPr>
        <p:spPr>
          <a:xfrm>
            <a:off x="561761" y="268385"/>
            <a:ext cx="1127667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800">
                <a:solidFill>
                  <a:schemeClr val="tx1">
                    <a:lumMod val="65000"/>
                    <a:lumOff val="35000"/>
                  </a:schemeClr>
                </a:solidFill>
              </a:rPr>
              <a:t>Maximising the Council’s other levers for delivering </a:t>
            </a:r>
          </a:p>
          <a:p>
            <a:pPr algn="ctr"/>
            <a:r>
              <a:rPr lang="en-GB" sz="380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87034D-7493-7DCD-E830-8010E411A5C1}"/>
              </a:ext>
            </a:extLst>
          </p:cNvPr>
          <p:cNvSpPr txBox="1"/>
          <p:nvPr/>
        </p:nvSpPr>
        <p:spPr>
          <a:xfrm>
            <a:off x="6443939" y="2682965"/>
            <a:ext cx="4040777" cy="3086464"/>
          </a:xfrm>
          <a:custGeom>
            <a:avLst/>
            <a:gdLst>
              <a:gd name="connsiteX0" fmla="*/ 0 w 4040777"/>
              <a:gd name="connsiteY0" fmla="*/ 0 h 3086464"/>
              <a:gd name="connsiteX1" fmla="*/ 713871 w 4040777"/>
              <a:gd name="connsiteY1" fmla="*/ 0 h 3086464"/>
              <a:gd name="connsiteX2" fmla="*/ 1427741 w 4040777"/>
              <a:gd name="connsiteY2" fmla="*/ 0 h 3086464"/>
              <a:gd name="connsiteX3" fmla="*/ 1979981 w 4040777"/>
              <a:gd name="connsiteY3" fmla="*/ 0 h 3086464"/>
              <a:gd name="connsiteX4" fmla="*/ 2734259 w 4040777"/>
              <a:gd name="connsiteY4" fmla="*/ 0 h 3086464"/>
              <a:gd name="connsiteX5" fmla="*/ 3448130 w 4040777"/>
              <a:gd name="connsiteY5" fmla="*/ 0 h 3086464"/>
              <a:gd name="connsiteX6" fmla="*/ 4040777 w 4040777"/>
              <a:gd name="connsiteY6" fmla="*/ 0 h 3086464"/>
              <a:gd name="connsiteX7" fmla="*/ 4040777 w 4040777"/>
              <a:gd name="connsiteY7" fmla="*/ 586428 h 3086464"/>
              <a:gd name="connsiteX8" fmla="*/ 4040777 w 4040777"/>
              <a:gd name="connsiteY8" fmla="*/ 1141992 h 3086464"/>
              <a:gd name="connsiteX9" fmla="*/ 4040777 w 4040777"/>
              <a:gd name="connsiteY9" fmla="*/ 1697555 h 3086464"/>
              <a:gd name="connsiteX10" fmla="*/ 4040777 w 4040777"/>
              <a:gd name="connsiteY10" fmla="*/ 2283983 h 3086464"/>
              <a:gd name="connsiteX11" fmla="*/ 4040777 w 4040777"/>
              <a:gd name="connsiteY11" fmla="*/ 3086464 h 3086464"/>
              <a:gd name="connsiteX12" fmla="*/ 3367314 w 4040777"/>
              <a:gd name="connsiteY12" fmla="*/ 3086464 h 3086464"/>
              <a:gd name="connsiteX13" fmla="*/ 2815075 w 4040777"/>
              <a:gd name="connsiteY13" fmla="*/ 3086464 h 3086464"/>
              <a:gd name="connsiteX14" fmla="*/ 2141612 w 4040777"/>
              <a:gd name="connsiteY14" fmla="*/ 3086464 h 3086464"/>
              <a:gd name="connsiteX15" fmla="*/ 1589372 w 4040777"/>
              <a:gd name="connsiteY15" fmla="*/ 3086464 h 3086464"/>
              <a:gd name="connsiteX16" fmla="*/ 996725 w 4040777"/>
              <a:gd name="connsiteY16" fmla="*/ 3086464 h 3086464"/>
              <a:gd name="connsiteX17" fmla="*/ 0 w 4040777"/>
              <a:gd name="connsiteY17" fmla="*/ 3086464 h 3086464"/>
              <a:gd name="connsiteX18" fmla="*/ 0 w 4040777"/>
              <a:gd name="connsiteY18" fmla="*/ 2469171 h 3086464"/>
              <a:gd name="connsiteX19" fmla="*/ 0 w 4040777"/>
              <a:gd name="connsiteY19" fmla="*/ 1913608 h 3086464"/>
              <a:gd name="connsiteX20" fmla="*/ 0 w 4040777"/>
              <a:gd name="connsiteY20" fmla="*/ 1327180 h 3086464"/>
              <a:gd name="connsiteX21" fmla="*/ 0 w 4040777"/>
              <a:gd name="connsiteY21" fmla="*/ 709887 h 3086464"/>
              <a:gd name="connsiteX22" fmla="*/ 0 w 4040777"/>
              <a:gd name="connsiteY22" fmla="*/ 0 h 30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40777" h="3086464" extrusionOk="0">
                <a:moveTo>
                  <a:pt x="0" y="0"/>
                </a:moveTo>
                <a:cubicBezTo>
                  <a:pt x="333853" y="-11517"/>
                  <a:pt x="368522" y="32266"/>
                  <a:pt x="713871" y="0"/>
                </a:cubicBezTo>
                <a:cubicBezTo>
                  <a:pt x="1059220" y="-32266"/>
                  <a:pt x="1191346" y="35348"/>
                  <a:pt x="1427741" y="0"/>
                </a:cubicBezTo>
                <a:cubicBezTo>
                  <a:pt x="1664136" y="-35348"/>
                  <a:pt x="1841491" y="9387"/>
                  <a:pt x="1979981" y="0"/>
                </a:cubicBezTo>
                <a:cubicBezTo>
                  <a:pt x="2118471" y="-9387"/>
                  <a:pt x="2471857" y="-920"/>
                  <a:pt x="2734259" y="0"/>
                </a:cubicBezTo>
                <a:cubicBezTo>
                  <a:pt x="2996661" y="920"/>
                  <a:pt x="3213774" y="3407"/>
                  <a:pt x="3448130" y="0"/>
                </a:cubicBezTo>
                <a:cubicBezTo>
                  <a:pt x="3682486" y="-3407"/>
                  <a:pt x="3752662" y="-13187"/>
                  <a:pt x="4040777" y="0"/>
                </a:cubicBezTo>
                <a:cubicBezTo>
                  <a:pt x="4062983" y="237607"/>
                  <a:pt x="4051867" y="370122"/>
                  <a:pt x="4040777" y="586428"/>
                </a:cubicBezTo>
                <a:cubicBezTo>
                  <a:pt x="4029687" y="802734"/>
                  <a:pt x="4039721" y="904079"/>
                  <a:pt x="4040777" y="1141992"/>
                </a:cubicBezTo>
                <a:cubicBezTo>
                  <a:pt x="4041833" y="1379905"/>
                  <a:pt x="4053048" y="1455206"/>
                  <a:pt x="4040777" y="1697555"/>
                </a:cubicBezTo>
                <a:cubicBezTo>
                  <a:pt x="4028506" y="1939904"/>
                  <a:pt x="4061010" y="2129466"/>
                  <a:pt x="4040777" y="2283983"/>
                </a:cubicBezTo>
                <a:cubicBezTo>
                  <a:pt x="4020544" y="2438500"/>
                  <a:pt x="4045137" y="2821113"/>
                  <a:pt x="4040777" y="3086464"/>
                </a:cubicBezTo>
                <a:cubicBezTo>
                  <a:pt x="3784185" y="3076883"/>
                  <a:pt x="3631430" y="3054075"/>
                  <a:pt x="3367314" y="3086464"/>
                </a:cubicBezTo>
                <a:cubicBezTo>
                  <a:pt x="3103198" y="3118853"/>
                  <a:pt x="2945184" y="3100235"/>
                  <a:pt x="2815075" y="3086464"/>
                </a:cubicBezTo>
                <a:cubicBezTo>
                  <a:pt x="2684966" y="3072693"/>
                  <a:pt x="2396844" y="3090611"/>
                  <a:pt x="2141612" y="3086464"/>
                </a:cubicBezTo>
                <a:cubicBezTo>
                  <a:pt x="1886380" y="3082317"/>
                  <a:pt x="1852862" y="3096620"/>
                  <a:pt x="1589372" y="3086464"/>
                </a:cubicBezTo>
                <a:cubicBezTo>
                  <a:pt x="1325882" y="3076308"/>
                  <a:pt x="1284753" y="3066139"/>
                  <a:pt x="996725" y="3086464"/>
                </a:cubicBezTo>
                <a:cubicBezTo>
                  <a:pt x="708697" y="3106789"/>
                  <a:pt x="271722" y="3049311"/>
                  <a:pt x="0" y="3086464"/>
                </a:cubicBezTo>
                <a:cubicBezTo>
                  <a:pt x="21199" y="2779535"/>
                  <a:pt x="-29110" y="2644331"/>
                  <a:pt x="0" y="2469171"/>
                </a:cubicBezTo>
                <a:cubicBezTo>
                  <a:pt x="29110" y="2294011"/>
                  <a:pt x="-16072" y="2142656"/>
                  <a:pt x="0" y="1913608"/>
                </a:cubicBezTo>
                <a:cubicBezTo>
                  <a:pt x="16072" y="1684560"/>
                  <a:pt x="24893" y="1497952"/>
                  <a:pt x="0" y="1327180"/>
                </a:cubicBezTo>
                <a:cubicBezTo>
                  <a:pt x="-24893" y="1156408"/>
                  <a:pt x="19378" y="968613"/>
                  <a:pt x="0" y="709887"/>
                </a:cubicBezTo>
                <a:cubicBezTo>
                  <a:pt x="-19378" y="451161"/>
                  <a:pt x="-9599" y="145850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11003336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108000" tIns="108000" rIns="108000" bIns="108000" anchor="t" anchorCtr="0">
            <a:noAutofit/>
          </a:bodyPr>
          <a:lstStyle>
            <a:defPPr>
              <a:defRPr lang="en-US"/>
            </a:defPPr>
            <a:lvl1pPr marL="342900" lvl="0" indent="-342900"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1pPr>
          </a:lstStyle>
          <a:p>
            <a:pPr marL="0" indent="0" algn="ctr">
              <a:buNone/>
            </a:pPr>
            <a:r>
              <a:rPr lang="en-GB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‘Soft power’</a:t>
            </a:r>
          </a:p>
          <a:p>
            <a:r>
              <a:rPr lang="en-GB" sz="1500">
                <a:solidFill>
                  <a:schemeClr val="tx1">
                    <a:lumMod val="65000"/>
                    <a:lumOff val="35000"/>
                  </a:schemeClr>
                </a:solidFill>
              </a:rPr>
              <a:t>Business support programmes are promoting: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1">
                    <a:lumMod val="65000"/>
                    <a:lumOff val="35000"/>
                  </a:schemeClr>
                </a:solidFill>
              </a:rPr>
              <a:t>Healthier product lines in hospitality and convenience stores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1">
                    <a:lumMod val="65000"/>
                    <a:lumOff val="35000"/>
                  </a:schemeClr>
                </a:solidFill>
              </a:rPr>
              <a:t>Improved approaches to pay and flexible working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new markets /growth sector opportunities </a:t>
            </a:r>
            <a:r>
              <a:rPr lang="en-GB" sz="13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en-GB" sz="1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D73CE-F78D-9066-3401-F5D83DD7992F}"/>
              </a:ext>
            </a:extLst>
          </p:cNvPr>
          <p:cNvSpPr txBox="1"/>
          <p:nvPr/>
        </p:nvSpPr>
        <p:spPr>
          <a:xfrm>
            <a:off x="937801" y="2682965"/>
            <a:ext cx="5027570" cy="3630749"/>
          </a:xfrm>
          <a:custGeom>
            <a:avLst/>
            <a:gdLst>
              <a:gd name="connsiteX0" fmla="*/ 0 w 5027570"/>
              <a:gd name="connsiteY0" fmla="*/ 0 h 3630749"/>
              <a:gd name="connsiteX1" fmla="*/ 477619 w 5027570"/>
              <a:gd name="connsiteY1" fmla="*/ 0 h 3630749"/>
              <a:gd name="connsiteX2" fmla="*/ 1005514 w 5027570"/>
              <a:gd name="connsiteY2" fmla="*/ 0 h 3630749"/>
              <a:gd name="connsiteX3" fmla="*/ 1533409 w 5027570"/>
              <a:gd name="connsiteY3" fmla="*/ 0 h 3630749"/>
              <a:gd name="connsiteX4" fmla="*/ 2111579 w 5027570"/>
              <a:gd name="connsiteY4" fmla="*/ 0 h 3630749"/>
              <a:gd name="connsiteX5" fmla="*/ 2589199 w 5027570"/>
              <a:gd name="connsiteY5" fmla="*/ 0 h 3630749"/>
              <a:gd name="connsiteX6" fmla="*/ 3318196 w 5027570"/>
              <a:gd name="connsiteY6" fmla="*/ 0 h 3630749"/>
              <a:gd name="connsiteX7" fmla="*/ 3846091 w 5027570"/>
              <a:gd name="connsiteY7" fmla="*/ 0 h 3630749"/>
              <a:gd name="connsiteX8" fmla="*/ 4323710 w 5027570"/>
              <a:gd name="connsiteY8" fmla="*/ 0 h 3630749"/>
              <a:gd name="connsiteX9" fmla="*/ 5027570 w 5027570"/>
              <a:gd name="connsiteY9" fmla="*/ 0 h 3630749"/>
              <a:gd name="connsiteX10" fmla="*/ 5027570 w 5027570"/>
              <a:gd name="connsiteY10" fmla="*/ 677740 h 3630749"/>
              <a:gd name="connsiteX11" fmla="*/ 5027570 w 5027570"/>
              <a:gd name="connsiteY11" fmla="*/ 1210250 h 3630749"/>
              <a:gd name="connsiteX12" fmla="*/ 5027570 w 5027570"/>
              <a:gd name="connsiteY12" fmla="*/ 1779067 h 3630749"/>
              <a:gd name="connsiteX13" fmla="*/ 5027570 w 5027570"/>
              <a:gd name="connsiteY13" fmla="*/ 2275269 h 3630749"/>
              <a:gd name="connsiteX14" fmla="*/ 5027570 w 5027570"/>
              <a:gd name="connsiteY14" fmla="*/ 2844087 h 3630749"/>
              <a:gd name="connsiteX15" fmla="*/ 5027570 w 5027570"/>
              <a:gd name="connsiteY15" fmla="*/ 3630749 h 3630749"/>
              <a:gd name="connsiteX16" fmla="*/ 4399124 w 5027570"/>
              <a:gd name="connsiteY16" fmla="*/ 3630749 h 3630749"/>
              <a:gd name="connsiteX17" fmla="*/ 3770678 w 5027570"/>
              <a:gd name="connsiteY17" fmla="*/ 3630749 h 3630749"/>
              <a:gd name="connsiteX18" fmla="*/ 3242783 w 5027570"/>
              <a:gd name="connsiteY18" fmla="*/ 3630749 h 3630749"/>
              <a:gd name="connsiteX19" fmla="*/ 2513785 w 5027570"/>
              <a:gd name="connsiteY19" fmla="*/ 3630749 h 3630749"/>
              <a:gd name="connsiteX20" fmla="*/ 2036166 w 5027570"/>
              <a:gd name="connsiteY20" fmla="*/ 3630749 h 3630749"/>
              <a:gd name="connsiteX21" fmla="*/ 1357444 w 5027570"/>
              <a:gd name="connsiteY21" fmla="*/ 3630749 h 3630749"/>
              <a:gd name="connsiteX22" fmla="*/ 728998 w 5027570"/>
              <a:gd name="connsiteY22" fmla="*/ 3630749 h 3630749"/>
              <a:gd name="connsiteX23" fmla="*/ 0 w 5027570"/>
              <a:gd name="connsiteY23" fmla="*/ 3630749 h 3630749"/>
              <a:gd name="connsiteX24" fmla="*/ 0 w 5027570"/>
              <a:gd name="connsiteY24" fmla="*/ 3025624 h 3630749"/>
              <a:gd name="connsiteX25" fmla="*/ 0 w 5027570"/>
              <a:gd name="connsiteY25" fmla="*/ 2384192 h 3630749"/>
              <a:gd name="connsiteX26" fmla="*/ 0 w 5027570"/>
              <a:gd name="connsiteY26" fmla="*/ 1779067 h 3630749"/>
              <a:gd name="connsiteX27" fmla="*/ 0 w 5027570"/>
              <a:gd name="connsiteY27" fmla="*/ 1210250 h 3630749"/>
              <a:gd name="connsiteX28" fmla="*/ 0 w 5027570"/>
              <a:gd name="connsiteY28" fmla="*/ 677740 h 3630749"/>
              <a:gd name="connsiteX29" fmla="*/ 0 w 5027570"/>
              <a:gd name="connsiteY29" fmla="*/ 0 h 363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27570" h="3630749" extrusionOk="0">
                <a:moveTo>
                  <a:pt x="0" y="0"/>
                </a:moveTo>
                <a:cubicBezTo>
                  <a:pt x="215289" y="4278"/>
                  <a:pt x="298447" y="-7146"/>
                  <a:pt x="477619" y="0"/>
                </a:cubicBezTo>
                <a:cubicBezTo>
                  <a:pt x="656791" y="7146"/>
                  <a:pt x="767957" y="-17004"/>
                  <a:pt x="1005514" y="0"/>
                </a:cubicBezTo>
                <a:cubicBezTo>
                  <a:pt x="1243071" y="17004"/>
                  <a:pt x="1320342" y="22424"/>
                  <a:pt x="1533409" y="0"/>
                </a:cubicBezTo>
                <a:cubicBezTo>
                  <a:pt x="1746476" y="-22424"/>
                  <a:pt x="1827756" y="-16729"/>
                  <a:pt x="2111579" y="0"/>
                </a:cubicBezTo>
                <a:cubicBezTo>
                  <a:pt x="2395402" y="16729"/>
                  <a:pt x="2431058" y="1671"/>
                  <a:pt x="2589199" y="0"/>
                </a:cubicBezTo>
                <a:cubicBezTo>
                  <a:pt x="2747340" y="-1671"/>
                  <a:pt x="3109031" y="-7567"/>
                  <a:pt x="3318196" y="0"/>
                </a:cubicBezTo>
                <a:cubicBezTo>
                  <a:pt x="3527361" y="7567"/>
                  <a:pt x="3731725" y="-24528"/>
                  <a:pt x="3846091" y="0"/>
                </a:cubicBezTo>
                <a:cubicBezTo>
                  <a:pt x="3960457" y="24528"/>
                  <a:pt x="4089604" y="-21182"/>
                  <a:pt x="4323710" y="0"/>
                </a:cubicBezTo>
                <a:cubicBezTo>
                  <a:pt x="4557816" y="21182"/>
                  <a:pt x="4848695" y="-33864"/>
                  <a:pt x="5027570" y="0"/>
                </a:cubicBezTo>
                <a:cubicBezTo>
                  <a:pt x="5010171" y="249240"/>
                  <a:pt x="5037061" y="360081"/>
                  <a:pt x="5027570" y="677740"/>
                </a:cubicBezTo>
                <a:cubicBezTo>
                  <a:pt x="5018079" y="995399"/>
                  <a:pt x="5035719" y="991312"/>
                  <a:pt x="5027570" y="1210250"/>
                </a:cubicBezTo>
                <a:cubicBezTo>
                  <a:pt x="5019422" y="1429188"/>
                  <a:pt x="5022398" y="1638811"/>
                  <a:pt x="5027570" y="1779067"/>
                </a:cubicBezTo>
                <a:cubicBezTo>
                  <a:pt x="5032742" y="1919323"/>
                  <a:pt x="5024761" y="2135230"/>
                  <a:pt x="5027570" y="2275269"/>
                </a:cubicBezTo>
                <a:cubicBezTo>
                  <a:pt x="5030379" y="2415308"/>
                  <a:pt x="5015280" y="2700450"/>
                  <a:pt x="5027570" y="2844087"/>
                </a:cubicBezTo>
                <a:cubicBezTo>
                  <a:pt x="5039860" y="2987724"/>
                  <a:pt x="5055659" y="3340267"/>
                  <a:pt x="5027570" y="3630749"/>
                </a:cubicBezTo>
                <a:cubicBezTo>
                  <a:pt x="4777246" y="3643772"/>
                  <a:pt x="4705982" y="3622325"/>
                  <a:pt x="4399124" y="3630749"/>
                </a:cubicBezTo>
                <a:cubicBezTo>
                  <a:pt x="4092266" y="3639173"/>
                  <a:pt x="3989499" y="3632494"/>
                  <a:pt x="3770678" y="3630749"/>
                </a:cubicBezTo>
                <a:cubicBezTo>
                  <a:pt x="3551857" y="3629004"/>
                  <a:pt x="3384779" y="3632890"/>
                  <a:pt x="3242783" y="3630749"/>
                </a:cubicBezTo>
                <a:cubicBezTo>
                  <a:pt x="3100788" y="3628608"/>
                  <a:pt x="2743629" y="3608400"/>
                  <a:pt x="2513785" y="3630749"/>
                </a:cubicBezTo>
                <a:cubicBezTo>
                  <a:pt x="2283941" y="3653098"/>
                  <a:pt x="2178334" y="3645178"/>
                  <a:pt x="2036166" y="3630749"/>
                </a:cubicBezTo>
                <a:cubicBezTo>
                  <a:pt x="1893998" y="3616320"/>
                  <a:pt x="1546818" y="3652499"/>
                  <a:pt x="1357444" y="3630749"/>
                </a:cubicBezTo>
                <a:cubicBezTo>
                  <a:pt x="1168070" y="3608999"/>
                  <a:pt x="943190" y="3608078"/>
                  <a:pt x="728998" y="3630749"/>
                </a:cubicBezTo>
                <a:cubicBezTo>
                  <a:pt x="514806" y="3653420"/>
                  <a:pt x="268926" y="3604111"/>
                  <a:pt x="0" y="3630749"/>
                </a:cubicBezTo>
                <a:cubicBezTo>
                  <a:pt x="-28027" y="3447277"/>
                  <a:pt x="-13843" y="3286127"/>
                  <a:pt x="0" y="3025624"/>
                </a:cubicBezTo>
                <a:cubicBezTo>
                  <a:pt x="13843" y="2765121"/>
                  <a:pt x="8247" y="2626144"/>
                  <a:pt x="0" y="2384192"/>
                </a:cubicBezTo>
                <a:cubicBezTo>
                  <a:pt x="-8247" y="2142240"/>
                  <a:pt x="24240" y="1913288"/>
                  <a:pt x="0" y="1779067"/>
                </a:cubicBezTo>
                <a:cubicBezTo>
                  <a:pt x="-24240" y="1644847"/>
                  <a:pt x="-23382" y="1456642"/>
                  <a:pt x="0" y="1210250"/>
                </a:cubicBezTo>
                <a:cubicBezTo>
                  <a:pt x="23382" y="963858"/>
                  <a:pt x="18372" y="917050"/>
                  <a:pt x="0" y="677740"/>
                </a:cubicBezTo>
                <a:cubicBezTo>
                  <a:pt x="-18372" y="438430"/>
                  <a:pt x="-16093" y="155786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371660203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108000" tIns="108000" rIns="108000" bIns="108000" anchor="t" anchorCtr="0">
            <a:noAutofit/>
          </a:bodyPr>
          <a:lstStyle>
            <a:defPPr>
              <a:defRPr lang="en-US"/>
            </a:defPPr>
            <a:lvl1pPr marL="342900" lvl="0" indent="-342900"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1pPr>
          </a:lstStyle>
          <a:p>
            <a:pPr marL="0" lvl="0" indent="0" algn="ctr">
              <a:buNone/>
            </a:pPr>
            <a:r>
              <a:rPr lang="en-GB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B&amp;D companies</a:t>
            </a:r>
          </a:p>
          <a:p>
            <a:r>
              <a:rPr lang="en-GB" sz="1500">
                <a:solidFill>
                  <a:schemeClr val="tx1">
                    <a:lumMod val="65000"/>
                    <a:lumOff val="35000"/>
                  </a:schemeClr>
                </a:solidFill>
              </a:rPr>
              <a:t>As well as working to meet Section 106 targets, Be First contractors have supported local events, volunteered locally and made financial and in-kind donations including PPE for jobseekers and soil and gardening tools for allotments. </a:t>
            </a:r>
          </a:p>
          <a:p>
            <a:pPr lvl="0"/>
            <a:r>
              <a:rPr lang="en-GB" sz="1500">
                <a:solidFill>
                  <a:schemeClr val="tx1">
                    <a:lumMod val="65000"/>
                    <a:lumOff val="35000"/>
                  </a:schemeClr>
                </a:solidFill>
              </a:rPr>
              <a:t>BD Group have supported community events for care home residents, careers events for a local college, and local initiatives to improve access to healthy food including a community cookbook.</a:t>
            </a:r>
          </a:p>
          <a:p>
            <a:r>
              <a:rPr lang="en-GB" sz="1500">
                <a:solidFill>
                  <a:schemeClr val="tx1">
                    <a:lumMod val="65000"/>
                    <a:lumOff val="35000"/>
                  </a:schemeClr>
                </a:solidFill>
              </a:rPr>
              <a:t>B&amp;D Energy has taken on two 3-year accountancy apprentices.</a:t>
            </a:r>
          </a:p>
        </p:txBody>
      </p:sp>
      <p:pic>
        <p:nvPicPr>
          <p:cNvPr id="5" name="Graphic 4" descr="Handshake with solid fill">
            <a:extLst>
              <a:ext uri="{FF2B5EF4-FFF2-40B4-BE49-F238E27FC236}">
                <a16:creationId xmlns:a16="http://schemas.microsoft.com/office/drawing/2014/main" id="{ECA76B24-44B6-43EE-3841-5398EABE4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6754" y="1633300"/>
            <a:ext cx="1049665" cy="1049665"/>
          </a:xfrm>
          <a:prstGeom prst="rect">
            <a:avLst/>
          </a:prstGeom>
        </p:spPr>
      </p:pic>
      <p:pic>
        <p:nvPicPr>
          <p:cNvPr id="6" name="Graphic 5" descr="Power with solid fill">
            <a:extLst>
              <a:ext uri="{FF2B5EF4-FFF2-40B4-BE49-F238E27FC236}">
                <a16:creationId xmlns:a16="http://schemas.microsoft.com/office/drawing/2014/main" id="{D92BB228-BC91-18E2-DCCE-F7AFEB29F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061171" y="1754976"/>
            <a:ext cx="806312" cy="80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601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BD_Powerpoint" id="{B26D31C4-BD06-EF44-9371-1A7E5CF0487C}" vid="{26CC9001-0CC4-DA44-9DCE-75EA397B962E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uncil Document" ma:contentTypeID="0x0101003D111B80989C2F48A98656A918A919A00016BD0F599FCD2F44BF0617BA829DFB59" ma:contentTypeVersion="202" ma:contentTypeDescription="Document with LGCS and Type of Content Classification" ma:contentTypeScope="" ma:versionID="f967eeeb74a28891f11993476f7b69f2">
  <xsd:schema xmlns:xsd="http://www.w3.org/2001/XMLSchema" xmlns:xs="http://www.w3.org/2001/XMLSchema" xmlns:p="http://schemas.microsoft.com/office/2006/metadata/properties" xmlns:ns2="6f247cf5-36db-4625-96bb-fe9ae63417ad" xmlns:ns3="6a56027e-0fa3-440c-badd-5d79adb854c0" targetNamespace="http://schemas.microsoft.com/office/2006/metadata/properties" ma:root="true" ma:fieldsID="4cb6448d3ee0871fe85117a4c030da43" ns2:_="" ns3:_="">
    <xsd:import namespace="6f247cf5-36db-4625-96bb-fe9ae63417ad"/>
    <xsd:import namespace="6a56027e-0fa3-440c-badd-5d79adb854c0"/>
    <xsd:element name="properties">
      <xsd:complexType>
        <xsd:sequence>
          <xsd:element name="documentManagement">
            <xsd:complexType>
              <xsd:all>
                <xsd:element ref="ns2:f35f8bb8de474ca097f39364288e1644" minOccurs="0"/>
                <xsd:element ref="ns2:TaxCatchAll" minOccurs="0"/>
                <xsd:element ref="ns2:TaxCatchAllLabel" minOccurs="0"/>
                <xsd:element ref="ns2:k7ff990e7aca4cbe91a85df0bf876c29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47cf5-36db-4625-96bb-fe9ae63417ad" elementFormDefault="qualified">
    <xsd:import namespace="http://schemas.microsoft.com/office/2006/documentManagement/types"/>
    <xsd:import namespace="http://schemas.microsoft.com/office/infopath/2007/PartnerControls"/>
    <xsd:element name="f35f8bb8de474ca097f39364288e1644" ma:index="8" nillable="true" ma:taxonomy="true" ma:internalName="f35f8bb8de474ca097f39364288e1644" ma:taxonomyFieldName="LGCS" ma:displayName="LGCS" ma:readOnly="false" ma:default="" ma:fieldId="{f35f8bb8-de47-4ca0-97f3-9364288e1644}" ma:taxonomyMulti="true" ma:sspId="59fa423a-319c-4486-99a4-febc348d8de0" ma:termSetId="cddd090f-8b08-4cf2-b8da-459cbc7cc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f8624b1-249d-42e5-9848-547ee168aee5}" ma:internalName="TaxCatchAll" ma:showField="CatchAllData" ma:web="6a56027e-0fa3-440c-badd-5d79adb854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f8624b1-249d-42e5-9848-547ee168aee5}" ma:internalName="TaxCatchAllLabel" ma:readOnly="true" ma:showField="CatchAllDataLabel" ma:web="6a56027e-0fa3-440c-badd-5d79adb854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7ff990e7aca4cbe91a85df0bf876c29" ma:index="12" nillable="true" ma:taxonomy="true" ma:internalName="k7ff990e7aca4cbe91a85df0bf876c29" ma:taxonomyFieldName="CType" ma:displayName="CType" ma:default="" ma:fieldId="{47ff990e-7aca-4cbe-91a8-5df0bf876c29}" ma:sspId="59fa423a-319c-4486-99a4-febc348d8de0" ma:termSetId="23754f86-f04d-4ef0-9ab7-0272ceaf28d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6027e-0fa3-440c-badd-5d79adb854c0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59fa423a-319c-4486-99a4-febc348d8de0" ContentTypeId="0x0101003D111B80989C2F48A98656A918A919A0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35f8bb8de474ca097f39364288e1644 xmlns="6f247cf5-36db-4625-96bb-fe9ae63417ad">
      <Terms xmlns="http://schemas.microsoft.com/office/infopath/2007/PartnerControls"/>
    </f35f8bb8de474ca097f39364288e1644>
    <TaxCatchAll xmlns="6f247cf5-36db-4625-96bb-fe9ae63417ad" xsi:nil="true"/>
    <k7ff990e7aca4cbe91a85df0bf876c29 xmlns="6f247cf5-36db-4625-96bb-fe9ae63417ad">
      <Terms xmlns="http://schemas.microsoft.com/office/infopath/2007/PartnerControls"/>
    </k7ff990e7aca4cbe91a85df0bf876c29>
    <_dlc_DocId xmlns="6a56027e-0fa3-440c-badd-5d79adb854c0">7MYFFACN2YTK-127677092-85681</_dlc_DocId>
    <_dlc_DocIdUrl xmlns="6a56027e-0fa3-440c-badd-5d79adb854c0">
      <Url>https://lbbd.sharepoint.com/teams/T0853-INT-FNC-COO-Commercial/_layouts/15/DocIdRedir.aspx?ID=7MYFFACN2YTK-127677092-85681</Url>
      <Description>7MYFFACN2YTK-127677092-85681</Description>
    </_dlc_DocIdUrl>
  </documentManagement>
</p:properties>
</file>

<file path=customXml/itemProps1.xml><?xml version="1.0" encoding="utf-8"?>
<ds:datastoreItem xmlns:ds="http://schemas.openxmlformats.org/officeDocument/2006/customXml" ds:itemID="{6DD4FDD9-CBA3-4AC8-AD59-77EAECE3F6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6D1888-13EE-475F-A765-9A11C248533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EFB8F3E-D29F-4719-9EC6-56A502D7B54C}">
  <ds:schemaRefs>
    <ds:schemaRef ds:uri="6a56027e-0fa3-440c-badd-5d79adb854c0"/>
    <ds:schemaRef ds:uri="6f247cf5-36db-4625-96bb-fe9ae63417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C19CEE33-E138-4C4D-B75C-56908FC6294D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34C96992-465D-4247-A67D-172E6455C3D8}">
  <ds:schemaRefs>
    <ds:schemaRef ds:uri="6a56027e-0fa3-440c-badd-5d79adb854c0"/>
    <ds:schemaRef ds:uri="6f247cf5-36db-4625-96bb-fe9ae63417a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0</TotalTime>
  <Words>1575</Words>
  <Application>Microsoft Office PowerPoint</Application>
  <PresentationFormat>Widescreen</PresentationFormat>
  <Paragraphs>114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Segoe UI</vt:lpstr>
      <vt:lpstr>Times New Roman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Fletcher Ritchie</dc:creator>
  <cp:lastModifiedBy>Faye Elliott</cp:lastModifiedBy>
  <cp:revision>1</cp:revision>
  <dcterms:created xsi:type="dcterms:W3CDTF">2019-01-21T16:24:01Z</dcterms:created>
  <dcterms:modified xsi:type="dcterms:W3CDTF">2024-05-21T10:44:12Z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0x0101003D111B80989C2F48A98656A918A919A00016BD0F599FCD2F44BF0617BA829DFB59</vt:lpwstr>
  </property>
  <property fmtid="{D5CDD505-2E9C-101B-9397-08002B2CF9AE}" pid="3" name="MediaServiceImageTags">
    <vt:lpwstr/>
  </property>
  <property fmtid="{D5CDD505-2E9C-101B-9397-08002B2CF9AE}" pid="4" name="lcf76f155ced4ddcb4097134ff3c332f">
    <vt:lpwstr/>
  </property>
  <property fmtid="{D5CDD505-2E9C-101B-9397-08002B2CF9AE}" pid="5" name="LGCS">
    <vt:lpwstr/>
  </property>
  <property fmtid="{D5CDD505-2E9C-101B-9397-08002B2CF9AE}" pid="6" name="CType">
    <vt:lpwstr/>
  </property>
  <property fmtid="{D5CDD505-2E9C-101B-9397-08002B2CF9AE}" pid="7" name="Financial_x0020_Year">
    <vt:lpwstr/>
  </property>
  <property fmtid="{D5CDD505-2E9C-101B-9397-08002B2CF9AE}" pid="8" name="a8455ed1fd22475083a09a91de16b8fd">
    <vt:lpwstr/>
  </property>
  <property fmtid="{D5CDD505-2E9C-101B-9397-08002B2CF9AE}" pid="9" name="Financial Year">
    <vt:lpwstr/>
  </property>
  <property fmtid="{D5CDD505-2E9C-101B-9397-08002B2CF9AE}" pid="10" name="_dlc_DocIdItemGuid">
    <vt:lpwstr>d1da795d-54a8-4c86-b7a2-d4f823ec23da</vt:lpwstr>
  </property>
  <property fmtid="{D5CDD505-2E9C-101B-9397-08002B2CF9AE}" pid="11" name="SharedWithUsers">
    <vt:lpwstr>253;#Tess Lanning</vt:lpwstr>
  </property>
</Properties>
</file>