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96" r:id="rId6"/>
  </p:sldMasterIdLst>
  <p:notesMasterIdLst>
    <p:notesMasterId r:id="rId15"/>
  </p:notesMasterIdLst>
  <p:sldIdLst>
    <p:sldId id="268" r:id="rId7"/>
    <p:sldId id="611" r:id="rId8"/>
    <p:sldId id="630" r:id="rId9"/>
    <p:sldId id="631" r:id="rId10"/>
    <p:sldId id="613" r:id="rId11"/>
    <p:sldId id="614" r:id="rId12"/>
    <p:sldId id="619" r:id="rId13"/>
    <p:sldId id="62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ning Tess" initials="LT" lastIdx="1" clrIdx="0">
    <p:extLst>
      <p:ext uri="{19B8F6BF-5375-455C-9EA6-DF929625EA0E}">
        <p15:presenceInfo xmlns:p15="http://schemas.microsoft.com/office/powerpoint/2012/main" userId="S::TLanning@lbbd.gov.uk::fa9b92ef-bf46-49b5-b457-570c0bd4dc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5F4EF2-F289-4659-9158-6E2897C970F4}" type="datetimeFigureOut">
              <a:rPr lang="en-GB" smtClean="0"/>
              <a:t>08/03/2024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49545-15F3-42FA-95A6-FDEC92F5FBC3}" type="slidenum">
              <a:rPr lang="en-GB" smtClean="0"/>
              <a:t>‹#›</a:t>
            </a:fld>
            <a:endParaRPr lang="en-GB"/>
          </a:p>
        </p:txBody>
      </p:sp>
    </p:spTree>
    <p:extLst>
      <p:ext uri="{BB962C8B-B14F-4D97-AF65-F5344CB8AC3E}">
        <p14:creationId xmlns:p14="http://schemas.microsoft.com/office/powerpoint/2010/main" val="251754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449545-15F3-42FA-95A6-FDEC92F5FBC3}" type="slidenum">
              <a:rPr lang="en-GB" smtClean="0"/>
              <a:t>7</a:t>
            </a:fld>
            <a:endParaRPr lang="en-GB"/>
          </a:p>
        </p:txBody>
      </p:sp>
    </p:spTree>
    <p:extLst>
      <p:ext uri="{BB962C8B-B14F-4D97-AF65-F5344CB8AC3E}">
        <p14:creationId xmlns:p14="http://schemas.microsoft.com/office/powerpoint/2010/main" val="235164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449545-15F3-42FA-95A6-FDEC92F5FBC3}" type="slidenum">
              <a:rPr lang="en-GB" smtClean="0"/>
              <a:t>8</a:t>
            </a:fld>
            <a:endParaRPr lang="en-GB"/>
          </a:p>
        </p:txBody>
      </p:sp>
    </p:spTree>
    <p:extLst>
      <p:ext uri="{BB962C8B-B14F-4D97-AF65-F5344CB8AC3E}">
        <p14:creationId xmlns:p14="http://schemas.microsoft.com/office/powerpoint/2010/main" val="541106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pic>
        <p:nvPicPr>
          <p:cNvPr id="5" name="Graphic 4" descr="Home with solid fill">
            <a:hlinkClick r:id="" action="ppaction://noaction"/>
            <a:extLst>
              <a:ext uri="{FF2B5EF4-FFF2-40B4-BE49-F238E27FC236}">
                <a16:creationId xmlns:a16="http://schemas.microsoft.com/office/drawing/2014/main" id="{0D031E20-9364-4BDD-9D0F-5087699FCB7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144656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Text Placeholder 3">
            <a:extLst>
              <a:ext uri="{FF2B5EF4-FFF2-40B4-BE49-F238E27FC236}">
                <a16:creationId xmlns:a16="http://schemas.microsoft.com/office/drawing/2014/main" id="{6A376AF5-9A19-4609-91C4-5D28419EDEC5}"/>
              </a:ext>
            </a:extLst>
          </p:cNvPr>
          <p:cNvSpPr txBox="1">
            <a:spLocks/>
          </p:cNvSpPr>
          <p:nvPr userDrawn="1"/>
        </p:nvSpPr>
        <p:spPr>
          <a:xfrm>
            <a:off x="3131696" y="1305963"/>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 name="Text Placeholder 3">
            <a:extLst>
              <a:ext uri="{FF2B5EF4-FFF2-40B4-BE49-F238E27FC236}">
                <a16:creationId xmlns:a16="http://schemas.microsoft.com/office/drawing/2014/main" id="{A0D4185D-B25E-446A-AFF1-64FC865B8771}"/>
              </a:ext>
            </a:extLst>
          </p:cNvPr>
          <p:cNvSpPr txBox="1">
            <a:spLocks/>
          </p:cNvSpPr>
          <p:nvPr userDrawn="1"/>
        </p:nvSpPr>
        <p:spPr>
          <a:xfrm>
            <a:off x="7303797" y="1305969"/>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18" name="TextBox 17">
            <a:extLst>
              <a:ext uri="{FF2B5EF4-FFF2-40B4-BE49-F238E27FC236}">
                <a16:creationId xmlns:a16="http://schemas.microsoft.com/office/drawing/2014/main" id="{BC8BC2FC-5155-48B6-B062-F900709E9846}"/>
              </a:ext>
            </a:extLst>
          </p:cNvPr>
          <p:cNvSpPr txBox="1"/>
          <p:nvPr userDrawn="1"/>
        </p:nvSpPr>
        <p:spPr>
          <a:xfrm>
            <a:off x="232833" y="551853"/>
            <a:ext cx="11603567" cy="587441"/>
          </a:xfrm>
          <a:prstGeom prst="rect">
            <a:avLst/>
          </a:prstGeom>
          <a:noFill/>
        </p:spPr>
        <p:txBody>
          <a:bodyPr wrap="square" lIns="108000" tIns="108000" rIns="108000" bIns="108000" rtlCol="0" anchor="ctr" anchorCtr="0">
            <a:spAutoFit/>
          </a:bodyPr>
          <a:lstStyle/>
          <a:p>
            <a:r>
              <a:rPr lang="en-GB" sz="2400" b="1"/>
              <a:t>Contents (click to jump to section)</a:t>
            </a:r>
          </a:p>
        </p:txBody>
      </p:sp>
      <p:sp>
        <p:nvSpPr>
          <p:cNvPr id="20" name="Rectangle: Diagonal Corners Snipped 19">
            <a:extLst>
              <a:ext uri="{FF2B5EF4-FFF2-40B4-BE49-F238E27FC236}">
                <a16:creationId xmlns:a16="http://schemas.microsoft.com/office/drawing/2014/main" id="{ABB78D04-421A-47BE-8C45-9F6D06EFB54F}"/>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21" name="Text Placeholder 8">
            <a:extLst>
              <a:ext uri="{FF2B5EF4-FFF2-40B4-BE49-F238E27FC236}">
                <a16:creationId xmlns:a16="http://schemas.microsoft.com/office/drawing/2014/main" id="{38C57A20-B1BC-4F5C-A5F1-E38D5C143541}"/>
              </a:ext>
            </a:extLst>
          </p:cNvPr>
          <p:cNvSpPr>
            <a:spLocks noGrp="1"/>
          </p:cNvSpPr>
          <p:nvPr>
            <p:ph type="body" sz="quarter" idx="16"/>
          </p:nvPr>
        </p:nvSpPr>
        <p:spPr>
          <a:xfrm>
            <a:off x="7306568" y="1305967"/>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24" name="Text Placeholder 8">
            <a:extLst>
              <a:ext uri="{FF2B5EF4-FFF2-40B4-BE49-F238E27FC236}">
                <a16:creationId xmlns:a16="http://schemas.microsoft.com/office/drawing/2014/main" id="{15431B70-C428-4451-A86A-06B45356ACA8}"/>
              </a:ext>
            </a:extLst>
          </p:cNvPr>
          <p:cNvSpPr>
            <a:spLocks noGrp="1"/>
          </p:cNvSpPr>
          <p:nvPr>
            <p:ph type="body" sz="quarter" idx="19" hasCustomPrompt="1"/>
          </p:nvPr>
        </p:nvSpPr>
        <p:spPr>
          <a:xfrm>
            <a:off x="3137236" y="1305963"/>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sp>
        <p:nvSpPr>
          <p:cNvPr id="46" name="Text Placeholder 3">
            <a:extLst>
              <a:ext uri="{FF2B5EF4-FFF2-40B4-BE49-F238E27FC236}">
                <a16:creationId xmlns:a16="http://schemas.microsoft.com/office/drawing/2014/main" id="{D66E1D8B-5705-4672-9F51-3FBF23F6FF41}"/>
              </a:ext>
            </a:extLst>
          </p:cNvPr>
          <p:cNvSpPr txBox="1">
            <a:spLocks/>
          </p:cNvSpPr>
          <p:nvPr userDrawn="1"/>
        </p:nvSpPr>
        <p:spPr>
          <a:xfrm>
            <a:off x="3134467" y="2067337"/>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47" name="Text Placeholder 3">
            <a:extLst>
              <a:ext uri="{FF2B5EF4-FFF2-40B4-BE49-F238E27FC236}">
                <a16:creationId xmlns:a16="http://schemas.microsoft.com/office/drawing/2014/main" id="{E95EA74D-E315-4829-8628-3D6B8D99F641}"/>
              </a:ext>
            </a:extLst>
          </p:cNvPr>
          <p:cNvSpPr txBox="1">
            <a:spLocks/>
          </p:cNvSpPr>
          <p:nvPr userDrawn="1"/>
        </p:nvSpPr>
        <p:spPr>
          <a:xfrm>
            <a:off x="7306568" y="2067343"/>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48" name="Text Placeholder 8">
            <a:extLst>
              <a:ext uri="{FF2B5EF4-FFF2-40B4-BE49-F238E27FC236}">
                <a16:creationId xmlns:a16="http://schemas.microsoft.com/office/drawing/2014/main" id="{4D6EC22C-23B8-4525-B0A6-01B88B98437B}"/>
              </a:ext>
            </a:extLst>
          </p:cNvPr>
          <p:cNvSpPr>
            <a:spLocks noGrp="1"/>
          </p:cNvSpPr>
          <p:nvPr>
            <p:ph type="body" sz="quarter" idx="20"/>
          </p:nvPr>
        </p:nvSpPr>
        <p:spPr>
          <a:xfrm>
            <a:off x="7309339" y="2067341"/>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49" name="Text Placeholder 8">
            <a:extLst>
              <a:ext uri="{FF2B5EF4-FFF2-40B4-BE49-F238E27FC236}">
                <a16:creationId xmlns:a16="http://schemas.microsoft.com/office/drawing/2014/main" id="{1E4794E1-261B-45A8-BC48-04E94AD55C8F}"/>
              </a:ext>
            </a:extLst>
          </p:cNvPr>
          <p:cNvSpPr>
            <a:spLocks noGrp="1"/>
          </p:cNvSpPr>
          <p:nvPr>
            <p:ph type="body" sz="quarter" idx="21" hasCustomPrompt="1"/>
          </p:nvPr>
        </p:nvSpPr>
        <p:spPr>
          <a:xfrm>
            <a:off x="3140007" y="2067337"/>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sp>
        <p:nvSpPr>
          <p:cNvPr id="58" name="Text Placeholder 3">
            <a:extLst>
              <a:ext uri="{FF2B5EF4-FFF2-40B4-BE49-F238E27FC236}">
                <a16:creationId xmlns:a16="http://schemas.microsoft.com/office/drawing/2014/main" id="{6D45B240-2DA1-4C9C-A35A-8C4D6809C58A}"/>
              </a:ext>
            </a:extLst>
          </p:cNvPr>
          <p:cNvSpPr txBox="1">
            <a:spLocks/>
          </p:cNvSpPr>
          <p:nvPr userDrawn="1"/>
        </p:nvSpPr>
        <p:spPr>
          <a:xfrm>
            <a:off x="3140009" y="2810471"/>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59" name="Text Placeholder 3">
            <a:extLst>
              <a:ext uri="{FF2B5EF4-FFF2-40B4-BE49-F238E27FC236}">
                <a16:creationId xmlns:a16="http://schemas.microsoft.com/office/drawing/2014/main" id="{B529AEED-179E-4C6E-AEDF-920DB30C385A}"/>
              </a:ext>
            </a:extLst>
          </p:cNvPr>
          <p:cNvSpPr txBox="1">
            <a:spLocks/>
          </p:cNvSpPr>
          <p:nvPr userDrawn="1"/>
        </p:nvSpPr>
        <p:spPr>
          <a:xfrm>
            <a:off x="7312110" y="2810477"/>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60" name="Text Placeholder 8">
            <a:extLst>
              <a:ext uri="{FF2B5EF4-FFF2-40B4-BE49-F238E27FC236}">
                <a16:creationId xmlns:a16="http://schemas.microsoft.com/office/drawing/2014/main" id="{2BD54BF3-15E2-4B8A-9F1B-9E80161948AD}"/>
              </a:ext>
            </a:extLst>
          </p:cNvPr>
          <p:cNvSpPr>
            <a:spLocks noGrp="1"/>
          </p:cNvSpPr>
          <p:nvPr>
            <p:ph type="body" sz="quarter" idx="22"/>
          </p:nvPr>
        </p:nvSpPr>
        <p:spPr>
          <a:xfrm>
            <a:off x="7314881" y="2810475"/>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61" name="Text Placeholder 8">
            <a:extLst>
              <a:ext uri="{FF2B5EF4-FFF2-40B4-BE49-F238E27FC236}">
                <a16:creationId xmlns:a16="http://schemas.microsoft.com/office/drawing/2014/main" id="{A2D516D5-0F79-4EC8-BB77-7DB123D62A84}"/>
              </a:ext>
            </a:extLst>
          </p:cNvPr>
          <p:cNvSpPr>
            <a:spLocks noGrp="1"/>
          </p:cNvSpPr>
          <p:nvPr>
            <p:ph type="body" sz="quarter" idx="23" hasCustomPrompt="1"/>
          </p:nvPr>
        </p:nvSpPr>
        <p:spPr>
          <a:xfrm>
            <a:off x="3145549" y="2810471"/>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sp>
        <p:nvSpPr>
          <p:cNvPr id="62" name="Text Placeholder 3">
            <a:extLst>
              <a:ext uri="{FF2B5EF4-FFF2-40B4-BE49-F238E27FC236}">
                <a16:creationId xmlns:a16="http://schemas.microsoft.com/office/drawing/2014/main" id="{174E0C1F-B5A1-42C2-98C1-5760B7792712}"/>
              </a:ext>
            </a:extLst>
          </p:cNvPr>
          <p:cNvSpPr txBox="1">
            <a:spLocks/>
          </p:cNvSpPr>
          <p:nvPr userDrawn="1"/>
        </p:nvSpPr>
        <p:spPr>
          <a:xfrm>
            <a:off x="3142780" y="3571845"/>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3" name="Text Placeholder 3">
            <a:extLst>
              <a:ext uri="{FF2B5EF4-FFF2-40B4-BE49-F238E27FC236}">
                <a16:creationId xmlns:a16="http://schemas.microsoft.com/office/drawing/2014/main" id="{368C0A5E-1010-45A3-8127-930F80AC9E63}"/>
              </a:ext>
            </a:extLst>
          </p:cNvPr>
          <p:cNvSpPr txBox="1">
            <a:spLocks/>
          </p:cNvSpPr>
          <p:nvPr userDrawn="1"/>
        </p:nvSpPr>
        <p:spPr>
          <a:xfrm>
            <a:off x="7314881" y="3571851"/>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64" name="Text Placeholder 8">
            <a:extLst>
              <a:ext uri="{FF2B5EF4-FFF2-40B4-BE49-F238E27FC236}">
                <a16:creationId xmlns:a16="http://schemas.microsoft.com/office/drawing/2014/main" id="{0D1FF86B-9952-4093-9009-0037E91BB643}"/>
              </a:ext>
            </a:extLst>
          </p:cNvPr>
          <p:cNvSpPr>
            <a:spLocks noGrp="1"/>
          </p:cNvSpPr>
          <p:nvPr>
            <p:ph type="body" sz="quarter" idx="24"/>
          </p:nvPr>
        </p:nvSpPr>
        <p:spPr>
          <a:xfrm>
            <a:off x="7317652" y="3571849"/>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65" name="Text Placeholder 8">
            <a:extLst>
              <a:ext uri="{FF2B5EF4-FFF2-40B4-BE49-F238E27FC236}">
                <a16:creationId xmlns:a16="http://schemas.microsoft.com/office/drawing/2014/main" id="{80320A75-AA45-404F-A4EB-C50B43952790}"/>
              </a:ext>
            </a:extLst>
          </p:cNvPr>
          <p:cNvSpPr>
            <a:spLocks noGrp="1"/>
          </p:cNvSpPr>
          <p:nvPr>
            <p:ph type="body" sz="quarter" idx="25" hasCustomPrompt="1"/>
          </p:nvPr>
        </p:nvSpPr>
        <p:spPr>
          <a:xfrm>
            <a:off x="3148320" y="3571845"/>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sp>
        <p:nvSpPr>
          <p:cNvPr id="66" name="Text Placeholder 3">
            <a:extLst>
              <a:ext uri="{FF2B5EF4-FFF2-40B4-BE49-F238E27FC236}">
                <a16:creationId xmlns:a16="http://schemas.microsoft.com/office/drawing/2014/main" id="{F2C92CD4-72CC-4CED-95F0-F56AF79DBDE9}"/>
              </a:ext>
            </a:extLst>
          </p:cNvPr>
          <p:cNvSpPr txBox="1">
            <a:spLocks/>
          </p:cNvSpPr>
          <p:nvPr userDrawn="1"/>
        </p:nvSpPr>
        <p:spPr>
          <a:xfrm>
            <a:off x="3140009" y="4331244"/>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7" name="Text Placeholder 3">
            <a:extLst>
              <a:ext uri="{FF2B5EF4-FFF2-40B4-BE49-F238E27FC236}">
                <a16:creationId xmlns:a16="http://schemas.microsoft.com/office/drawing/2014/main" id="{6FA403D8-9961-4221-AF00-2F73324ACC98}"/>
              </a:ext>
            </a:extLst>
          </p:cNvPr>
          <p:cNvSpPr txBox="1">
            <a:spLocks/>
          </p:cNvSpPr>
          <p:nvPr userDrawn="1"/>
        </p:nvSpPr>
        <p:spPr>
          <a:xfrm>
            <a:off x="7312110" y="4331250"/>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68" name="Text Placeholder 8">
            <a:extLst>
              <a:ext uri="{FF2B5EF4-FFF2-40B4-BE49-F238E27FC236}">
                <a16:creationId xmlns:a16="http://schemas.microsoft.com/office/drawing/2014/main" id="{9BB29815-6560-4789-B8AA-BFF623FE06B0}"/>
              </a:ext>
            </a:extLst>
          </p:cNvPr>
          <p:cNvSpPr>
            <a:spLocks noGrp="1"/>
          </p:cNvSpPr>
          <p:nvPr>
            <p:ph type="body" sz="quarter" idx="26"/>
          </p:nvPr>
        </p:nvSpPr>
        <p:spPr>
          <a:xfrm>
            <a:off x="7314881" y="4331248"/>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69" name="Text Placeholder 8">
            <a:extLst>
              <a:ext uri="{FF2B5EF4-FFF2-40B4-BE49-F238E27FC236}">
                <a16:creationId xmlns:a16="http://schemas.microsoft.com/office/drawing/2014/main" id="{1C81E01B-7CA7-4CE8-8E6B-07D5EE185012}"/>
              </a:ext>
            </a:extLst>
          </p:cNvPr>
          <p:cNvSpPr>
            <a:spLocks noGrp="1"/>
          </p:cNvSpPr>
          <p:nvPr>
            <p:ph type="body" sz="quarter" idx="27" hasCustomPrompt="1"/>
          </p:nvPr>
        </p:nvSpPr>
        <p:spPr>
          <a:xfrm>
            <a:off x="3145549" y="4331244"/>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sp>
        <p:nvSpPr>
          <p:cNvPr id="70" name="Text Placeholder 3">
            <a:extLst>
              <a:ext uri="{FF2B5EF4-FFF2-40B4-BE49-F238E27FC236}">
                <a16:creationId xmlns:a16="http://schemas.microsoft.com/office/drawing/2014/main" id="{FC9FCF51-5DC5-43B0-A4EB-2A58B8138F6F}"/>
              </a:ext>
            </a:extLst>
          </p:cNvPr>
          <p:cNvSpPr txBox="1">
            <a:spLocks/>
          </p:cNvSpPr>
          <p:nvPr userDrawn="1"/>
        </p:nvSpPr>
        <p:spPr>
          <a:xfrm>
            <a:off x="3142780" y="5092618"/>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71" name="Text Placeholder 3">
            <a:extLst>
              <a:ext uri="{FF2B5EF4-FFF2-40B4-BE49-F238E27FC236}">
                <a16:creationId xmlns:a16="http://schemas.microsoft.com/office/drawing/2014/main" id="{769432CF-8058-4C4B-97B8-D11C5327E4FD}"/>
              </a:ext>
            </a:extLst>
          </p:cNvPr>
          <p:cNvSpPr txBox="1">
            <a:spLocks/>
          </p:cNvSpPr>
          <p:nvPr userDrawn="1"/>
        </p:nvSpPr>
        <p:spPr>
          <a:xfrm>
            <a:off x="7314881" y="5092624"/>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72" name="Text Placeholder 8">
            <a:extLst>
              <a:ext uri="{FF2B5EF4-FFF2-40B4-BE49-F238E27FC236}">
                <a16:creationId xmlns:a16="http://schemas.microsoft.com/office/drawing/2014/main" id="{843B9B82-2287-4CEF-8E94-2F50E777BD1A}"/>
              </a:ext>
            </a:extLst>
          </p:cNvPr>
          <p:cNvSpPr>
            <a:spLocks noGrp="1"/>
          </p:cNvSpPr>
          <p:nvPr>
            <p:ph type="body" sz="quarter" idx="28"/>
          </p:nvPr>
        </p:nvSpPr>
        <p:spPr>
          <a:xfrm>
            <a:off x="7317652" y="5092622"/>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73" name="Text Placeholder 8">
            <a:extLst>
              <a:ext uri="{FF2B5EF4-FFF2-40B4-BE49-F238E27FC236}">
                <a16:creationId xmlns:a16="http://schemas.microsoft.com/office/drawing/2014/main" id="{2AB5EC7F-92BA-4D87-B8DD-DFBE670C189C}"/>
              </a:ext>
            </a:extLst>
          </p:cNvPr>
          <p:cNvSpPr>
            <a:spLocks noGrp="1"/>
          </p:cNvSpPr>
          <p:nvPr>
            <p:ph type="body" sz="quarter" idx="29" hasCustomPrompt="1"/>
          </p:nvPr>
        </p:nvSpPr>
        <p:spPr>
          <a:xfrm>
            <a:off x="3148320" y="5092618"/>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sp>
        <p:nvSpPr>
          <p:cNvPr id="31" name="Text Placeholder 3">
            <a:extLst>
              <a:ext uri="{FF2B5EF4-FFF2-40B4-BE49-F238E27FC236}">
                <a16:creationId xmlns:a16="http://schemas.microsoft.com/office/drawing/2014/main" id="{82F8E77E-BB35-4650-9615-F5FE7B7F9948}"/>
              </a:ext>
            </a:extLst>
          </p:cNvPr>
          <p:cNvSpPr txBox="1">
            <a:spLocks/>
          </p:cNvSpPr>
          <p:nvPr userDrawn="1"/>
        </p:nvSpPr>
        <p:spPr>
          <a:xfrm>
            <a:off x="3148322" y="5855820"/>
            <a:ext cx="4163788" cy="693205"/>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32" name="Text Placeholder 3">
            <a:extLst>
              <a:ext uri="{FF2B5EF4-FFF2-40B4-BE49-F238E27FC236}">
                <a16:creationId xmlns:a16="http://schemas.microsoft.com/office/drawing/2014/main" id="{273ED269-7FC8-43DE-9A76-87E8A381E772}"/>
              </a:ext>
            </a:extLst>
          </p:cNvPr>
          <p:cNvSpPr txBox="1">
            <a:spLocks/>
          </p:cNvSpPr>
          <p:nvPr userDrawn="1"/>
        </p:nvSpPr>
        <p:spPr>
          <a:xfrm>
            <a:off x="7320423" y="5855826"/>
            <a:ext cx="2191423" cy="689396"/>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33" name="Text Placeholder 8">
            <a:extLst>
              <a:ext uri="{FF2B5EF4-FFF2-40B4-BE49-F238E27FC236}">
                <a16:creationId xmlns:a16="http://schemas.microsoft.com/office/drawing/2014/main" id="{C2FEAAB5-9EA1-4CC5-B6A6-9592AF8EED1C}"/>
              </a:ext>
            </a:extLst>
          </p:cNvPr>
          <p:cNvSpPr>
            <a:spLocks noGrp="1"/>
          </p:cNvSpPr>
          <p:nvPr>
            <p:ph type="body" sz="quarter" idx="30"/>
          </p:nvPr>
        </p:nvSpPr>
        <p:spPr>
          <a:xfrm>
            <a:off x="7323194" y="5855824"/>
            <a:ext cx="2177568" cy="689397"/>
          </a:xfrm>
          <a:ln>
            <a:noFill/>
          </a:ln>
        </p:spPr>
        <p:txBody>
          <a:bodyPr lIns="108000" tIns="108000" rIns="108000" bIns="108000" anchor="ctr" anchorCtr="0">
            <a:noAutofit/>
          </a:bodyPr>
          <a:lstStyle>
            <a:lvl1pPr marL="0" indent="0">
              <a:spcBef>
                <a:spcPts val="0"/>
              </a:spcBef>
              <a:spcAft>
                <a:spcPts val="1200"/>
              </a:spcAft>
              <a:buNone/>
              <a:defRPr sz="1600" u="none">
                <a:solidFill>
                  <a:schemeClr val="tx1"/>
                </a:solidFill>
              </a:defRPr>
            </a:lvl1pPr>
            <a:lvl2pPr>
              <a:defRPr sz="1714"/>
            </a:lvl2pPr>
            <a:lvl3pPr>
              <a:defRPr sz="1714"/>
            </a:lvl3pPr>
            <a:lvl4pPr>
              <a:defRPr sz="1714"/>
            </a:lvl4pPr>
            <a:lvl5pPr>
              <a:defRPr sz="1714"/>
            </a:lvl5pPr>
          </a:lstStyle>
          <a:p>
            <a:pPr lvl="0"/>
            <a:endParaRPr lang="en-GB"/>
          </a:p>
        </p:txBody>
      </p:sp>
      <p:sp>
        <p:nvSpPr>
          <p:cNvPr id="34" name="Text Placeholder 8">
            <a:extLst>
              <a:ext uri="{FF2B5EF4-FFF2-40B4-BE49-F238E27FC236}">
                <a16:creationId xmlns:a16="http://schemas.microsoft.com/office/drawing/2014/main" id="{A7137DCD-EACF-46AE-A0D6-060567555615}"/>
              </a:ext>
            </a:extLst>
          </p:cNvPr>
          <p:cNvSpPr>
            <a:spLocks noGrp="1"/>
          </p:cNvSpPr>
          <p:nvPr>
            <p:ph type="body" sz="quarter" idx="31" hasCustomPrompt="1"/>
          </p:nvPr>
        </p:nvSpPr>
        <p:spPr>
          <a:xfrm>
            <a:off x="3153862" y="5855820"/>
            <a:ext cx="4163789" cy="693211"/>
          </a:xfrm>
          <a:ln>
            <a:noFill/>
          </a:ln>
        </p:spPr>
        <p:txBody>
          <a:bodyPr lIns="108000" tIns="108000" rIns="108000" bIns="108000" anchor="ctr" anchorCtr="0">
            <a:noAutofit/>
          </a:bodyPr>
          <a:lstStyle>
            <a:lvl1pPr marL="0" indent="0" algn="r">
              <a:spcBef>
                <a:spcPts val="0"/>
              </a:spcBef>
              <a:spcAft>
                <a:spcPts val="1200"/>
              </a:spcAft>
              <a:buNone/>
              <a:defRPr sz="1600" b="1"/>
            </a:lvl1pPr>
            <a:lvl2pPr>
              <a:defRPr sz="1714"/>
            </a:lvl2pPr>
            <a:lvl3pPr>
              <a:defRPr sz="1714"/>
            </a:lvl3pPr>
            <a:lvl4pPr>
              <a:defRPr sz="1714"/>
            </a:lvl4pPr>
            <a:lvl5pPr>
              <a:defRPr sz="1714"/>
            </a:lvl5pPr>
          </a:lstStyle>
          <a:p>
            <a:pPr lvl="0"/>
            <a:r>
              <a:rPr lang="en-GB"/>
              <a:t>Click to add text</a:t>
            </a:r>
          </a:p>
        </p:txBody>
      </p:sp>
      <p:pic>
        <p:nvPicPr>
          <p:cNvPr id="35" name="Graphic 34" descr="Home with solid fill">
            <a:hlinkClick r:id="" action="ppaction://noaction"/>
            <a:extLst>
              <a:ext uri="{FF2B5EF4-FFF2-40B4-BE49-F238E27FC236}">
                <a16:creationId xmlns:a16="http://schemas.microsoft.com/office/drawing/2014/main" id="{5E96883F-0823-41A0-8BF6-10A5983F57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381336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commendation">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12" name="Text Placeholder 8">
            <a:extLst>
              <a:ext uri="{FF2B5EF4-FFF2-40B4-BE49-F238E27FC236}">
                <a16:creationId xmlns:a16="http://schemas.microsoft.com/office/drawing/2014/main" id="{CF0E84E4-4184-4F88-AAAE-E375F27700DF}"/>
              </a:ext>
            </a:extLst>
          </p:cNvPr>
          <p:cNvSpPr>
            <a:spLocks noGrp="1"/>
          </p:cNvSpPr>
          <p:nvPr>
            <p:ph type="body" sz="quarter" idx="19"/>
          </p:nvPr>
        </p:nvSpPr>
        <p:spPr>
          <a:xfrm>
            <a:off x="232758" y="1758828"/>
            <a:ext cx="11603566" cy="4684639"/>
          </a:xfrm>
          <a:ln>
            <a:noFill/>
          </a:ln>
        </p:spPr>
        <p:txBody>
          <a:bodyPr lIns="108000" tIns="108000" rIns="108000" bIns="108000" anchor="t" anchorCtr="0">
            <a:noAutofit/>
          </a:bodyPr>
          <a:lstStyle>
            <a:lvl1pPr marL="342900" indent="-342900">
              <a:spcBef>
                <a:spcPts val="0"/>
              </a:spcBef>
              <a:spcAft>
                <a:spcPts val="1200"/>
              </a:spcAft>
              <a:buFont typeface="+mj-lt"/>
              <a:buAutoNum type="arabicPeriod"/>
              <a:defRPr sz="1600"/>
            </a:lvl1pPr>
            <a:lvl2pPr>
              <a:defRPr sz="1714"/>
            </a:lvl2pPr>
            <a:lvl3pPr>
              <a:defRPr sz="1714"/>
            </a:lvl3pPr>
            <a:lvl4pPr>
              <a:defRPr sz="1714"/>
            </a:lvl4pPr>
            <a:lvl5pPr>
              <a:defRPr sz="1714"/>
            </a:lvl5pPr>
          </a:lstStyle>
          <a:p>
            <a:pPr lvl="0"/>
            <a:endParaRPr lang="en-GB"/>
          </a:p>
        </p:txBody>
      </p:sp>
      <p:sp>
        <p:nvSpPr>
          <p:cNvPr id="6" name="Rectangle 5">
            <a:extLst>
              <a:ext uri="{FF2B5EF4-FFF2-40B4-BE49-F238E27FC236}">
                <a16:creationId xmlns:a16="http://schemas.microsoft.com/office/drawing/2014/main" id="{35273437-165D-45B5-8CD4-03FD59EF54AC}"/>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15" name="Picture 14" descr="A picture containing drawing, plate&#10;&#10;Description automatically generated">
            <a:extLst>
              <a:ext uri="{FF2B5EF4-FFF2-40B4-BE49-F238E27FC236}">
                <a16:creationId xmlns:a16="http://schemas.microsoft.com/office/drawing/2014/main" id="{260DFDC2-A0CB-41AE-A447-4FE9B8058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7" name="TextBox 6">
            <a:extLst>
              <a:ext uri="{FF2B5EF4-FFF2-40B4-BE49-F238E27FC236}">
                <a16:creationId xmlns:a16="http://schemas.microsoft.com/office/drawing/2014/main" id="{0F1287DA-F9A8-4871-AFE7-3E6588E0768F}"/>
              </a:ext>
            </a:extLst>
          </p:cNvPr>
          <p:cNvSpPr txBox="1"/>
          <p:nvPr userDrawn="1"/>
        </p:nvSpPr>
        <p:spPr>
          <a:xfrm>
            <a:off x="232833" y="551853"/>
            <a:ext cx="11603567" cy="587441"/>
          </a:xfrm>
          <a:prstGeom prst="rect">
            <a:avLst/>
          </a:prstGeom>
          <a:noFill/>
        </p:spPr>
        <p:txBody>
          <a:bodyPr wrap="square" lIns="108000" tIns="108000" rIns="108000" bIns="108000" rtlCol="0" anchor="ctr" anchorCtr="0">
            <a:spAutoFit/>
          </a:bodyPr>
          <a:lstStyle/>
          <a:p>
            <a:r>
              <a:rPr lang="en-GB" sz="2400" b="1"/>
              <a:t>Recommendations</a:t>
            </a:r>
          </a:p>
        </p:txBody>
      </p:sp>
      <p:sp>
        <p:nvSpPr>
          <p:cNvPr id="9" name="Rectangle 8">
            <a:extLst>
              <a:ext uri="{FF2B5EF4-FFF2-40B4-BE49-F238E27FC236}">
                <a16:creationId xmlns:a16="http://schemas.microsoft.com/office/drawing/2014/main" id="{9B9A98DA-C0DA-4E39-80A0-8EA2275F1A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3" name="TextBox 2">
            <a:extLst>
              <a:ext uri="{FF2B5EF4-FFF2-40B4-BE49-F238E27FC236}">
                <a16:creationId xmlns:a16="http://schemas.microsoft.com/office/drawing/2014/main" id="{A7CA7F6C-4361-460C-946F-44AF554F091D}"/>
              </a:ext>
            </a:extLst>
          </p:cNvPr>
          <p:cNvSpPr txBox="1"/>
          <p:nvPr userDrawn="1"/>
        </p:nvSpPr>
        <p:spPr>
          <a:xfrm>
            <a:off x="232757" y="1241091"/>
            <a:ext cx="11603567" cy="464331"/>
          </a:xfrm>
          <a:prstGeom prst="rect">
            <a:avLst/>
          </a:prstGeom>
          <a:noFill/>
        </p:spPr>
        <p:txBody>
          <a:bodyPr wrap="square" lIns="108000" tIns="108000" rIns="108000" bIns="108000" rtlCol="0" anchor="ctr" anchorCtr="0">
            <a:spAutoFit/>
          </a:bodyPr>
          <a:lstStyle/>
          <a:p>
            <a:r>
              <a:rPr lang="en-GB" sz="1600" b="0"/>
              <a:t>Corporate Performance Group is recommended to:</a:t>
            </a:r>
          </a:p>
        </p:txBody>
      </p:sp>
      <p:pic>
        <p:nvPicPr>
          <p:cNvPr id="11" name="Graphic 10" descr="Home with solid fill">
            <a:hlinkClick r:id="" action="ppaction://noaction"/>
            <a:extLst>
              <a:ext uri="{FF2B5EF4-FFF2-40B4-BE49-F238E27FC236}">
                <a16:creationId xmlns:a16="http://schemas.microsoft.com/office/drawing/2014/main" id="{9621D16C-0B0C-49D4-9D3E-661D822CF96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492047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commendation cont">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12" name="Text Placeholder 8">
            <a:extLst>
              <a:ext uri="{FF2B5EF4-FFF2-40B4-BE49-F238E27FC236}">
                <a16:creationId xmlns:a16="http://schemas.microsoft.com/office/drawing/2014/main" id="{CF0E84E4-4184-4F88-AAAE-E375F27700DF}"/>
              </a:ext>
            </a:extLst>
          </p:cNvPr>
          <p:cNvSpPr>
            <a:spLocks noGrp="1"/>
          </p:cNvSpPr>
          <p:nvPr>
            <p:ph type="body" sz="quarter" idx="19"/>
          </p:nvPr>
        </p:nvSpPr>
        <p:spPr>
          <a:xfrm>
            <a:off x="232757" y="1290079"/>
            <a:ext cx="11603566" cy="5185536"/>
          </a:xfrm>
          <a:ln>
            <a:noFill/>
          </a:ln>
        </p:spPr>
        <p:txBody>
          <a:bodyPr lIns="108000" tIns="108000" rIns="108000" bIns="108000" anchor="t" anchorCtr="0">
            <a:noAutofit/>
          </a:bodyPr>
          <a:lstStyle>
            <a:lvl1pPr marL="342900" indent="-342900">
              <a:spcBef>
                <a:spcPts val="0"/>
              </a:spcBef>
              <a:spcAft>
                <a:spcPts val="1200"/>
              </a:spcAft>
              <a:buFont typeface="+mj-lt"/>
              <a:buAutoNum type="arabicPeriod"/>
              <a:defRPr sz="1600"/>
            </a:lvl1pPr>
            <a:lvl2pPr>
              <a:defRPr sz="1714"/>
            </a:lvl2pPr>
            <a:lvl3pPr>
              <a:defRPr sz="1714"/>
            </a:lvl3pPr>
            <a:lvl4pPr>
              <a:defRPr sz="1714"/>
            </a:lvl4pPr>
            <a:lvl5pPr>
              <a:defRPr sz="1714"/>
            </a:lvl5pPr>
          </a:lstStyle>
          <a:p>
            <a:pPr lvl="0"/>
            <a:endParaRPr lang="en-GB"/>
          </a:p>
        </p:txBody>
      </p:sp>
      <p:sp>
        <p:nvSpPr>
          <p:cNvPr id="6" name="Rectangle 5">
            <a:extLst>
              <a:ext uri="{FF2B5EF4-FFF2-40B4-BE49-F238E27FC236}">
                <a16:creationId xmlns:a16="http://schemas.microsoft.com/office/drawing/2014/main" id="{35273437-165D-45B5-8CD4-03FD59EF54AC}"/>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15" name="Picture 14" descr="A picture containing drawing, plate&#10;&#10;Description automatically generated">
            <a:extLst>
              <a:ext uri="{FF2B5EF4-FFF2-40B4-BE49-F238E27FC236}">
                <a16:creationId xmlns:a16="http://schemas.microsoft.com/office/drawing/2014/main" id="{260DFDC2-A0CB-41AE-A447-4FE9B8058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7" name="TextBox 6">
            <a:extLst>
              <a:ext uri="{FF2B5EF4-FFF2-40B4-BE49-F238E27FC236}">
                <a16:creationId xmlns:a16="http://schemas.microsoft.com/office/drawing/2014/main" id="{0F1287DA-F9A8-4871-AFE7-3E6588E0768F}"/>
              </a:ext>
            </a:extLst>
          </p:cNvPr>
          <p:cNvSpPr txBox="1"/>
          <p:nvPr userDrawn="1"/>
        </p:nvSpPr>
        <p:spPr>
          <a:xfrm>
            <a:off x="232833" y="551853"/>
            <a:ext cx="11603567" cy="587441"/>
          </a:xfrm>
          <a:prstGeom prst="rect">
            <a:avLst/>
          </a:prstGeom>
          <a:noFill/>
        </p:spPr>
        <p:txBody>
          <a:bodyPr wrap="square" lIns="108000" tIns="108000" rIns="108000" bIns="108000" rtlCol="0" anchor="ctr" anchorCtr="0">
            <a:spAutoFit/>
          </a:bodyPr>
          <a:lstStyle/>
          <a:p>
            <a:r>
              <a:rPr lang="en-GB" sz="2400" b="1"/>
              <a:t>Recommendations (</a:t>
            </a:r>
            <a:r>
              <a:rPr lang="en-GB" sz="2400" b="1" err="1"/>
              <a:t>cont</a:t>
            </a:r>
            <a:r>
              <a:rPr lang="en-GB" sz="2400" b="1"/>
              <a:t>…)</a:t>
            </a:r>
          </a:p>
        </p:txBody>
      </p:sp>
      <p:sp>
        <p:nvSpPr>
          <p:cNvPr id="9" name="Rectangle 8">
            <a:extLst>
              <a:ext uri="{FF2B5EF4-FFF2-40B4-BE49-F238E27FC236}">
                <a16:creationId xmlns:a16="http://schemas.microsoft.com/office/drawing/2014/main" id="{9B9A98DA-C0DA-4E39-80A0-8EA2275F1A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pic>
        <p:nvPicPr>
          <p:cNvPr id="10" name="Graphic 9" descr="Home with solid fill">
            <a:hlinkClick r:id="" action="ppaction://noaction"/>
            <a:extLst>
              <a:ext uri="{FF2B5EF4-FFF2-40B4-BE49-F238E27FC236}">
                <a16:creationId xmlns:a16="http://schemas.microsoft.com/office/drawing/2014/main" id="{2CE19870-36D3-48AE-A7AE-B153FC766E8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1433448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bo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E9406-9323-412B-8954-F507360E7880}"/>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Well Run Organisation Member Group | 26 May 2021</a:t>
            </a:r>
          </a:p>
        </p:txBody>
      </p:sp>
      <p:sp>
        <p:nvSpPr>
          <p:cNvPr id="8" name="Rectangle 7">
            <a:extLst>
              <a:ext uri="{FF2B5EF4-FFF2-40B4-BE49-F238E27FC236}">
                <a16:creationId xmlns:a16="http://schemas.microsoft.com/office/drawing/2014/main" id="{CAFE2C24-6174-4773-99AC-E5FDE1B1EE3A}"/>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232757" y="1374433"/>
            <a:ext cx="11606415" cy="4867434"/>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152948"/>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pic>
        <p:nvPicPr>
          <p:cNvPr id="6" name="Picture 5" descr="A picture containing drawing, plate&#10;&#10;Description automatically generated">
            <a:extLst>
              <a:ext uri="{FF2B5EF4-FFF2-40B4-BE49-F238E27FC236}">
                <a16:creationId xmlns:a16="http://schemas.microsoft.com/office/drawing/2014/main" id="{D8558B35-2CDD-41D7-A6F9-E1349E188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Text Placeholder 8">
            <a:extLst>
              <a:ext uri="{FF2B5EF4-FFF2-40B4-BE49-F238E27FC236}">
                <a16:creationId xmlns:a16="http://schemas.microsoft.com/office/drawing/2014/main" id="{71766A4C-8890-42A1-9DDE-DBFAE2CB2276}"/>
              </a:ext>
            </a:extLst>
          </p:cNvPr>
          <p:cNvSpPr>
            <a:spLocks noGrp="1"/>
          </p:cNvSpPr>
          <p:nvPr>
            <p:ph type="body" sz="quarter" idx="17"/>
          </p:nvPr>
        </p:nvSpPr>
        <p:spPr>
          <a:xfrm>
            <a:off x="232757" y="657698"/>
            <a:ext cx="11606415" cy="536815"/>
          </a:xfrm>
          <a:ln>
            <a:noFill/>
          </a:ln>
        </p:spPr>
        <p:txBody>
          <a:bodyPr lIns="108000" tIns="108000" rIns="108000" bIns="108000" anchor="t" anchorCtr="0">
            <a:noAutofit/>
          </a:bodyPr>
          <a:lstStyle>
            <a:lvl1pPr marL="0" indent="0">
              <a:spcBef>
                <a:spcPts val="0"/>
              </a:spcBef>
              <a:spcAft>
                <a:spcPts val="1200"/>
              </a:spcAft>
              <a:buNone/>
              <a:defRPr sz="2400" b="1"/>
            </a:lvl1pPr>
            <a:lvl2pPr>
              <a:defRPr sz="1714"/>
            </a:lvl2pPr>
            <a:lvl3pPr>
              <a:defRPr sz="1714"/>
            </a:lvl3pPr>
            <a:lvl4pPr>
              <a:defRPr sz="1714"/>
            </a:lvl4pPr>
            <a:lvl5pPr>
              <a:defRPr sz="1714"/>
            </a:lvl5pPr>
          </a:lstStyle>
          <a:p>
            <a:pPr lvl="0"/>
            <a:endParaRPr lang="en-GB"/>
          </a:p>
        </p:txBody>
      </p:sp>
    </p:spTree>
    <p:extLst>
      <p:ext uri="{BB962C8B-B14F-4D97-AF65-F5344CB8AC3E}">
        <p14:creationId xmlns:p14="http://schemas.microsoft.com/office/powerpoint/2010/main" val="3001068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ox and Cha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E9406-9323-412B-8954-F507360E7880}"/>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sp>
        <p:nvSpPr>
          <p:cNvPr id="8" name="Rectangle 7">
            <a:extLst>
              <a:ext uri="{FF2B5EF4-FFF2-40B4-BE49-F238E27FC236}">
                <a16:creationId xmlns:a16="http://schemas.microsoft.com/office/drawing/2014/main" id="{CAFE2C24-6174-4773-99AC-E5FDE1B1EE3A}"/>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232757" y="1374433"/>
            <a:ext cx="5863243" cy="4867434"/>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152948"/>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pic>
        <p:nvPicPr>
          <p:cNvPr id="6" name="Picture 5" descr="A picture containing drawing, plate&#10;&#10;Description automatically generated">
            <a:extLst>
              <a:ext uri="{FF2B5EF4-FFF2-40B4-BE49-F238E27FC236}">
                <a16:creationId xmlns:a16="http://schemas.microsoft.com/office/drawing/2014/main" id="{D8558B35-2CDD-41D7-A6F9-E1349E188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Text Placeholder 8">
            <a:extLst>
              <a:ext uri="{FF2B5EF4-FFF2-40B4-BE49-F238E27FC236}">
                <a16:creationId xmlns:a16="http://schemas.microsoft.com/office/drawing/2014/main" id="{71766A4C-8890-42A1-9DDE-DBFAE2CB2276}"/>
              </a:ext>
            </a:extLst>
          </p:cNvPr>
          <p:cNvSpPr>
            <a:spLocks noGrp="1"/>
          </p:cNvSpPr>
          <p:nvPr>
            <p:ph type="body" sz="quarter" idx="17"/>
          </p:nvPr>
        </p:nvSpPr>
        <p:spPr>
          <a:xfrm>
            <a:off x="232757" y="657698"/>
            <a:ext cx="11606415" cy="536815"/>
          </a:xfrm>
          <a:ln>
            <a:noFill/>
          </a:ln>
        </p:spPr>
        <p:txBody>
          <a:bodyPr lIns="108000" tIns="108000" rIns="108000" bIns="108000" anchor="t" anchorCtr="0">
            <a:noAutofit/>
          </a:bodyPr>
          <a:lstStyle>
            <a:lvl1pPr marL="0" indent="0">
              <a:spcBef>
                <a:spcPts val="0"/>
              </a:spcBef>
              <a:spcAft>
                <a:spcPts val="1200"/>
              </a:spcAft>
              <a:buNone/>
              <a:defRPr sz="2400" b="1"/>
            </a:lvl1pPr>
            <a:lvl2pPr>
              <a:defRPr sz="1714"/>
            </a:lvl2pPr>
            <a:lvl3pPr>
              <a:defRPr sz="1714"/>
            </a:lvl3pPr>
            <a:lvl4pPr>
              <a:defRPr sz="1714"/>
            </a:lvl4pPr>
            <a:lvl5pPr>
              <a:defRPr sz="1714"/>
            </a:lvl5pPr>
          </a:lstStyle>
          <a:p>
            <a:pPr lvl="0"/>
            <a:endParaRPr lang="en-GB"/>
          </a:p>
        </p:txBody>
      </p:sp>
      <p:sp>
        <p:nvSpPr>
          <p:cNvPr id="4" name="Chart Placeholder 3">
            <a:extLst>
              <a:ext uri="{FF2B5EF4-FFF2-40B4-BE49-F238E27FC236}">
                <a16:creationId xmlns:a16="http://schemas.microsoft.com/office/drawing/2014/main" id="{0C0910AF-A84B-4CA6-BA07-544BCE4B4474}"/>
              </a:ext>
            </a:extLst>
          </p:cNvPr>
          <p:cNvSpPr>
            <a:spLocks noGrp="1"/>
          </p:cNvSpPr>
          <p:nvPr>
            <p:ph type="chart" sz="quarter" idx="18" hasCustomPrompt="1"/>
          </p:nvPr>
        </p:nvSpPr>
        <p:spPr>
          <a:xfrm>
            <a:off x="6280150" y="1465263"/>
            <a:ext cx="5559425" cy="4735512"/>
          </a:xfrm>
        </p:spPr>
        <p:txBody>
          <a:bodyPr/>
          <a:lstStyle>
            <a:lvl1pPr marL="0" indent="0" algn="ctr">
              <a:buNone/>
              <a:defRPr>
                <a:solidFill>
                  <a:schemeClr val="bg1">
                    <a:lumMod val="50000"/>
                  </a:schemeClr>
                </a:solidFill>
              </a:defRPr>
            </a:lvl1pPr>
          </a:lstStyle>
          <a:p>
            <a:r>
              <a:rPr lang="en-GB"/>
              <a:t>Insert chart here</a:t>
            </a:r>
          </a:p>
        </p:txBody>
      </p:sp>
      <p:pic>
        <p:nvPicPr>
          <p:cNvPr id="11" name="Graphic 10" descr="Home with solid fill">
            <a:hlinkClick r:id="" action="ppaction://noaction"/>
            <a:extLst>
              <a:ext uri="{FF2B5EF4-FFF2-40B4-BE49-F238E27FC236}">
                <a16:creationId xmlns:a16="http://schemas.microsoft.com/office/drawing/2014/main" id="{8F19C84C-5B3A-4EBF-BFDA-A08E6E858E7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336315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E9406-9323-412B-8954-F507360E7880}"/>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sp>
        <p:nvSpPr>
          <p:cNvPr id="8" name="Rectangle 7">
            <a:extLst>
              <a:ext uri="{FF2B5EF4-FFF2-40B4-BE49-F238E27FC236}">
                <a16:creationId xmlns:a16="http://schemas.microsoft.com/office/drawing/2014/main" id="{CAFE2C24-6174-4773-99AC-E5FDE1B1EE3A}"/>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232757" y="1374433"/>
            <a:ext cx="11606415" cy="4867434"/>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152948"/>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pic>
        <p:nvPicPr>
          <p:cNvPr id="6" name="Picture 5" descr="A picture containing drawing, plate&#10;&#10;Description automatically generated">
            <a:extLst>
              <a:ext uri="{FF2B5EF4-FFF2-40B4-BE49-F238E27FC236}">
                <a16:creationId xmlns:a16="http://schemas.microsoft.com/office/drawing/2014/main" id="{D8558B35-2CDD-41D7-A6F9-E1349E188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3" name="TextBox 2">
            <a:extLst>
              <a:ext uri="{FF2B5EF4-FFF2-40B4-BE49-F238E27FC236}">
                <a16:creationId xmlns:a16="http://schemas.microsoft.com/office/drawing/2014/main" id="{2A439E27-F2B4-4798-AABE-A7338E3B84C5}"/>
              </a:ext>
            </a:extLst>
          </p:cNvPr>
          <p:cNvSpPr txBox="1"/>
          <p:nvPr userDrawn="1"/>
        </p:nvSpPr>
        <p:spPr>
          <a:xfrm>
            <a:off x="232833" y="610044"/>
            <a:ext cx="11603567" cy="587441"/>
          </a:xfrm>
          <a:prstGeom prst="rect">
            <a:avLst/>
          </a:prstGeom>
          <a:noFill/>
        </p:spPr>
        <p:txBody>
          <a:bodyPr wrap="square" lIns="108000" tIns="108000" rIns="108000" bIns="108000" rtlCol="0" anchor="ctr" anchorCtr="0">
            <a:spAutoFit/>
          </a:bodyPr>
          <a:lstStyle/>
          <a:p>
            <a:r>
              <a:rPr lang="en-GB" sz="2400" b="1"/>
              <a:t>Introduction</a:t>
            </a:r>
          </a:p>
        </p:txBody>
      </p:sp>
      <p:pic>
        <p:nvPicPr>
          <p:cNvPr id="10" name="Graphic 9" descr="Home with solid fill">
            <a:hlinkClick r:id="" action="ppaction://noaction"/>
            <a:extLst>
              <a:ext uri="{FF2B5EF4-FFF2-40B4-BE49-F238E27FC236}">
                <a16:creationId xmlns:a16="http://schemas.microsoft.com/office/drawing/2014/main" id="{672FEEE3-3919-4F9D-B8F8-518841ABD6B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272572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o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E9406-9323-412B-8954-F507360E7880}"/>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sp>
        <p:nvSpPr>
          <p:cNvPr id="8" name="Rectangle 7">
            <a:extLst>
              <a:ext uri="{FF2B5EF4-FFF2-40B4-BE49-F238E27FC236}">
                <a16:creationId xmlns:a16="http://schemas.microsoft.com/office/drawing/2014/main" id="{CAFE2C24-6174-4773-99AC-E5FDE1B1EE3A}"/>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232757" y="1374433"/>
            <a:ext cx="11606415" cy="4867434"/>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152948"/>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pic>
        <p:nvPicPr>
          <p:cNvPr id="6" name="Picture 5" descr="A picture containing drawing, plate&#10;&#10;Description automatically generated">
            <a:extLst>
              <a:ext uri="{FF2B5EF4-FFF2-40B4-BE49-F238E27FC236}">
                <a16:creationId xmlns:a16="http://schemas.microsoft.com/office/drawing/2014/main" id="{D8558B35-2CDD-41D7-A6F9-E1349E188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3" name="TextBox 2">
            <a:extLst>
              <a:ext uri="{FF2B5EF4-FFF2-40B4-BE49-F238E27FC236}">
                <a16:creationId xmlns:a16="http://schemas.microsoft.com/office/drawing/2014/main" id="{2A439E27-F2B4-4798-AABE-A7338E3B84C5}"/>
              </a:ext>
            </a:extLst>
          </p:cNvPr>
          <p:cNvSpPr txBox="1"/>
          <p:nvPr userDrawn="1"/>
        </p:nvSpPr>
        <p:spPr>
          <a:xfrm>
            <a:off x="232833" y="610044"/>
            <a:ext cx="11603567" cy="587441"/>
          </a:xfrm>
          <a:prstGeom prst="rect">
            <a:avLst/>
          </a:prstGeom>
          <a:noFill/>
        </p:spPr>
        <p:txBody>
          <a:bodyPr wrap="square" lIns="108000" tIns="108000" rIns="108000" bIns="108000" rtlCol="0" anchor="ctr" anchorCtr="0">
            <a:spAutoFit/>
          </a:bodyPr>
          <a:lstStyle/>
          <a:p>
            <a:r>
              <a:rPr lang="en-GB" sz="2400" b="1"/>
              <a:t>Purpose</a:t>
            </a:r>
          </a:p>
        </p:txBody>
      </p:sp>
      <p:pic>
        <p:nvPicPr>
          <p:cNvPr id="10" name="Graphic 9" descr="Home with solid fill">
            <a:hlinkClick r:id="" action="ppaction://noaction"/>
            <a:extLst>
              <a:ext uri="{FF2B5EF4-FFF2-40B4-BE49-F238E27FC236}">
                <a16:creationId xmlns:a16="http://schemas.microsoft.com/office/drawing/2014/main" id="{2876C03A-5671-45CE-ADC2-C0AC377C1AD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3683316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gramme Highligh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E9406-9323-412B-8954-F507360E7880}"/>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834" y="1163997"/>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pic>
        <p:nvPicPr>
          <p:cNvPr id="6" name="Picture 5" descr="A picture containing drawing, plate&#10;&#10;Description automatically generated">
            <a:extLst>
              <a:ext uri="{FF2B5EF4-FFF2-40B4-BE49-F238E27FC236}">
                <a16:creationId xmlns:a16="http://schemas.microsoft.com/office/drawing/2014/main" id="{D8558B35-2CDD-41D7-A6F9-E1349E188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9" name="Text Placeholder 3">
            <a:extLst>
              <a:ext uri="{FF2B5EF4-FFF2-40B4-BE49-F238E27FC236}">
                <a16:creationId xmlns:a16="http://schemas.microsoft.com/office/drawing/2014/main" id="{9C226026-A3E4-4849-A00B-0E81C78D0720}"/>
              </a:ext>
            </a:extLst>
          </p:cNvPr>
          <p:cNvSpPr>
            <a:spLocks noGrp="1"/>
          </p:cNvSpPr>
          <p:nvPr>
            <p:ph type="body" sz="quarter" idx="18"/>
          </p:nvPr>
        </p:nvSpPr>
        <p:spPr>
          <a:xfrm>
            <a:off x="232834" y="1283467"/>
            <a:ext cx="11603567"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sp>
        <p:nvSpPr>
          <p:cNvPr id="3" name="TextBox 2">
            <a:extLst>
              <a:ext uri="{FF2B5EF4-FFF2-40B4-BE49-F238E27FC236}">
                <a16:creationId xmlns:a16="http://schemas.microsoft.com/office/drawing/2014/main" id="{A6EEA2FD-F82A-4622-ABE4-00349F93B7AD}"/>
              </a:ext>
            </a:extLst>
          </p:cNvPr>
          <p:cNvSpPr txBox="1"/>
          <p:nvPr userDrawn="1"/>
        </p:nvSpPr>
        <p:spPr>
          <a:xfrm>
            <a:off x="232833" y="610044"/>
            <a:ext cx="11603567" cy="587441"/>
          </a:xfrm>
          <a:prstGeom prst="rect">
            <a:avLst/>
          </a:prstGeom>
          <a:noFill/>
        </p:spPr>
        <p:txBody>
          <a:bodyPr wrap="square" lIns="108000" tIns="108000" rIns="108000" bIns="108000" rtlCol="0" anchor="ctr" anchorCtr="0">
            <a:spAutoFit/>
          </a:bodyPr>
          <a:lstStyle/>
          <a:p>
            <a:r>
              <a:rPr lang="en-GB" sz="2400" b="1"/>
              <a:t>Programme Highlights</a:t>
            </a:r>
          </a:p>
        </p:txBody>
      </p:sp>
      <p:sp>
        <p:nvSpPr>
          <p:cNvPr id="11" name="Text Placeholder 8">
            <a:extLst>
              <a:ext uri="{FF2B5EF4-FFF2-40B4-BE49-F238E27FC236}">
                <a16:creationId xmlns:a16="http://schemas.microsoft.com/office/drawing/2014/main" id="{E35B4531-E3A1-49D5-B2A1-177A97A97437}"/>
              </a:ext>
            </a:extLst>
          </p:cNvPr>
          <p:cNvSpPr>
            <a:spLocks noGrp="1"/>
          </p:cNvSpPr>
          <p:nvPr>
            <p:ph type="body" sz="quarter" idx="19"/>
          </p:nvPr>
        </p:nvSpPr>
        <p:spPr>
          <a:xfrm>
            <a:off x="232833" y="1809790"/>
            <a:ext cx="11603566" cy="4479731"/>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13" name="Rectangle 12">
            <a:extLst>
              <a:ext uri="{FF2B5EF4-FFF2-40B4-BE49-F238E27FC236}">
                <a16:creationId xmlns:a16="http://schemas.microsoft.com/office/drawing/2014/main" id="{F4C93666-4206-4290-BC8C-DCB2E72B79BC}"/>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pic>
        <p:nvPicPr>
          <p:cNvPr id="12" name="Graphic 11" descr="Home with solid fill">
            <a:hlinkClick r:id="" action="ppaction://noaction"/>
            <a:extLst>
              <a:ext uri="{FF2B5EF4-FFF2-40B4-BE49-F238E27FC236}">
                <a16:creationId xmlns:a16="http://schemas.microsoft.com/office/drawing/2014/main" id="{20AE8F9D-F872-489E-B9DF-FD17F44BD7B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369162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urpo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8E9406-9323-412B-8954-F507360E7880}"/>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sp>
        <p:nvSpPr>
          <p:cNvPr id="8" name="Rectangle 7">
            <a:extLst>
              <a:ext uri="{FF2B5EF4-FFF2-40B4-BE49-F238E27FC236}">
                <a16:creationId xmlns:a16="http://schemas.microsoft.com/office/drawing/2014/main" id="{CAFE2C24-6174-4773-99AC-E5FDE1B1EE3A}"/>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232757" y="1374433"/>
            <a:ext cx="11606415" cy="4867434"/>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152948"/>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pic>
        <p:nvPicPr>
          <p:cNvPr id="6" name="Picture 5" descr="A picture containing drawing, plate&#10;&#10;Description automatically generated">
            <a:extLst>
              <a:ext uri="{FF2B5EF4-FFF2-40B4-BE49-F238E27FC236}">
                <a16:creationId xmlns:a16="http://schemas.microsoft.com/office/drawing/2014/main" id="{D8558B35-2CDD-41D7-A6F9-E1349E1885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3" name="TextBox 2">
            <a:extLst>
              <a:ext uri="{FF2B5EF4-FFF2-40B4-BE49-F238E27FC236}">
                <a16:creationId xmlns:a16="http://schemas.microsoft.com/office/drawing/2014/main" id="{2A439E27-F2B4-4798-AABE-A7338E3B84C5}"/>
              </a:ext>
            </a:extLst>
          </p:cNvPr>
          <p:cNvSpPr txBox="1"/>
          <p:nvPr userDrawn="1"/>
        </p:nvSpPr>
        <p:spPr>
          <a:xfrm>
            <a:off x="232833" y="610044"/>
            <a:ext cx="11603567" cy="587441"/>
          </a:xfrm>
          <a:prstGeom prst="rect">
            <a:avLst/>
          </a:prstGeom>
          <a:noFill/>
        </p:spPr>
        <p:txBody>
          <a:bodyPr wrap="square" lIns="108000" tIns="108000" rIns="108000" bIns="108000" rtlCol="0" anchor="ctr" anchorCtr="0">
            <a:spAutoFit/>
          </a:bodyPr>
          <a:lstStyle/>
          <a:p>
            <a:r>
              <a:rPr lang="en-GB" sz="2400" b="1"/>
              <a:t>Discussion points</a:t>
            </a:r>
          </a:p>
        </p:txBody>
      </p:sp>
      <p:pic>
        <p:nvPicPr>
          <p:cNvPr id="10" name="Graphic 9" descr="Home with solid fill">
            <a:hlinkClick r:id="" action="ppaction://noaction"/>
            <a:extLst>
              <a:ext uri="{FF2B5EF4-FFF2-40B4-BE49-F238E27FC236}">
                <a16:creationId xmlns:a16="http://schemas.microsoft.com/office/drawing/2014/main" id="{24C11DF2-BADE-49E2-9569-45C398ED2A1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823434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eme by exception">
    <p:spTree>
      <p:nvGrpSpPr>
        <p:cNvPr id="1" name=""/>
        <p:cNvGrpSpPr/>
        <p:nvPr/>
      </p:nvGrpSpPr>
      <p:grpSpPr>
        <a:xfrm>
          <a:off x="0" y="0"/>
          <a:ext cx="0" cy="0"/>
          <a:chOff x="0" y="0"/>
          <a:chExt cx="0" cy="0"/>
        </a:xfrm>
      </p:grpSpPr>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4" name="Text Placeholder 3">
            <a:extLst>
              <a:ext uri="{FF2B5EF4-FFF2-40B4-BE49-F238E27FC236}">
                <a16:creationId xmlns:a16="http://schemas.microsoft.com/office/drawing/2014/main" id="{3FAA305F-5A67-4A05-9099-39D83CDC022F}"/>
              </a:ext>
            </a:extLst>
          </p:cNvPr>
          <p:cNvSpPr>
            <a:spLocks noGrp="1"/>
          </p:cNvSpPr>
          <p:nvPr>
            <p:ph type="body" sz="quarter" idx="17"/>
          </p:nvPr>
        </p:nvSpPr>
        <p:spPr>
          <a:xfrm>
            <a:off x="232834" y="1248626"/>
            <a:ext cx="11603490"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sp>
        <p:nvSpPr>
          <p:cNvPr id="12" name="Text Placeholder 8">
            <a:extLst>
              <a:ext uri="{FF2B5EF4-FFF2-40B4-BE49-F238E27FC236}">
                <a16:creationId xmlns:a16="http://schemas.microsoft.com/office/drawing/2014/main" id="{CF0E84E4-4184-4F88-AAAE-E375F27700DF}"/>
              </a:ext>
            </a:extLst>
          </p:cNvPr>
          <p:cNvSpPr>
            <a:spLocks noGrp="1"/>
          </p:cNvSpPr>
          <p:nvPr>
            <p:ph type="body" sz="quarter" idx="19"/>
          </p:nvPr>
        </p:nvSpPr>
        <p:spPr>
          <a:xfrm>
            <a:off x="232758" y="1758828"/>
            <a:ext cx="11603566" cy="4684639"/>
          </a:xfrm>
          <a:ln>
            <a:noFill/>
          </a:ln>
        </p:spPr>
        <p:txBody>
          <a:bodyPr lIns="108000" tIns="108000" rIns="108000" bIns="108000" anchor="t" anchorCtr="0">
            <a:noAutofit/>
          </a:bodyPr>
          <a:lstStyle>
            <a:lvl1pPr marL="0" indent="0">
              <a:spcBef>
                <a:spcPts val="0"/>
              </a:spcBef>
              <a:spcAft>
                <a:spcPts val="429"/>
              </a:spcAft>
              <a:buNone/>
              <a:defRPr sz="1600"/>
            </a:lvl1pPr>
            <a:lvl2pPr>
              <a:defRPr sz="1714"/>
            </a:lvl2pPr>
            <a:lvl3pPr>
              <a:defRPr sz="1714"/>
            </a:lvl3pPr>
            <a:lvl4pPr>
              <a:defRPr sz="1714"/>
            </a:lvl4pPr>
            <a:lvl5pPr>
              <a:defRPr sz="1714"/>
            </a:lvl5pPr>
          </a:lstStyle>
          <a:p>
            <a:pPr lvl="0"/>
            <a:endParaRPr lang="en-GB"/>
          </a:p>
        </p:txBody>
      </p:sp>
      <p:sp>
        <p:nvSpPr>
          <p:cNvPr id="6" name="Rectangle 5">
            <a:extLst>
              <a:ext uri="{FF2B5EF4-FFF2-40B4-BE49-F238E27FC236}">
                <a16:creationId xmlns:a16="http://schemas.microsoft.com/office/drawing/2014/main" id="{35273437-165D-45B5-8CD4-03FD59EF54AC}"/>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15" name="Picture 14" descr="A picture containing drawing, plate&#10;&#10;Description automatically generated">
            <a:extLst>
              <a:ext uri="{FF2B5EF4-FFF2-40B4-BE49-F238E27FC236}">
                <a16:creationId xmlns:a16="http://schemas.microsoft.com/office/drawing/2014/main" id="{260DFDC2-A0CB-41AE-A447-4FE9B8058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7" name="TextBox 6">
            <a:extLst>
              <a:ext uri="{FF2B5EF4-FFF2-40B4-BE49-F238E27FC236}">
                <a16:creationId xmlns:a16="http://schemas.microsoft.com/office/drawing/2014/main" id="{0F1287DA-F9A8-4871-AFE7-3E6588E0768F}"/>
              </a:ext>
            </a:extLst>
          </p:cNvPr>
          <p:cNvSpPr txBox="1"/>
          <p:nvPr userDrawn="1"/>
        </p:nvSpPr>
        <p:spPr>
          <a:xfrm>
            <a:off x="232833" y="551853"/>
            <a:ext cx="11603567" cy="587441"/>
          </a:xfrm>
          <a:prstGeom prst="rect">
            <a:avLst/>
          </a:prstGeom>
          <a:noFill/>
        </p:spPr>
        <p:txBody>
          <a:bodyPr wrap="square" lIns="108000" tIns="108000" rIns="108000" bIns="108000" rtlCol="0" anchor="ctr" anchorCtr="0">
            <a:spAutoFit/>
          </a:bodyPr>
          <a:lstStyle/>
          <a:p>
            <a:r>
              <a:rPr lang="en-GB" sz="2400" b="1"/>
              <a:t>Commentary on themes by exception</a:t>
            </a:r>
          </a:p>
        </p:txBody>
      </p:sp>
      <p:sp>
        <p:nvSpPr>
          <p:cNvPr id="9" name="Rectangle 8">
            <a:extLst>
              <a:ext uri="{FF2B5EF4-FFF2-40B4-BE49-F238E27FC236}">
                <a16:creationId xmlns:a16="http://schemas.microsoft.com/office/drawing/2014/main" id="{9B9A98DA-C0DA-4E39-80A0-8EA2275F1A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pic>
        <p:nvPicPr>
          <p:cNvPr id="11" name="Graphic 10" descr="Home with solid fill">
            <a:hlinkClick r:id="" action="ppaction://noaction"/>
            <a:extLst>
              <a:ext uri="{FF2B5EF4-FFF2-40B4-BE49-F238E27FC236}">
                <a16:creationId xmlns:a16="http://schemas.microsoft.com/office/drawing/2014/main" id="{7E1D6BFB-401C-4050-9834-6F44FB3EF4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5153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R Over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4308170" y="0"/>
            <a:ext cx="7883830"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a:t>
            </a:r>
            <a:r>
              <a:rPr lang="en-GB" sz="1000" b="0">
                <a:solidFill>
                  <a:schemeClr val="bg1"/>
                </a:solidFill>
                <a:cs typeface="Arial" panose="020B0604020202020204" pitchFamily="34" charset="0"/>
              </a:rPr>
              <a:t>May</a:t>
            </a:r>
            <a:r>
              <a:rPr lang="en-GB" sz="1000" b="0">
                <a:solidFill>
                  <a:schemeClr val="bg1"/>
                </a:solidFill>
              </a:rPr>
              <a:t>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613" y="0"/>
            <a:ext cx="3076943" cy="1540042"/>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Rectangle 3">
            <a:extLst>
              <a:ext uri="{FF2B5EF4-FFF2-40B4-BE49-F238E27FC236}">
                <a16:creationId xmlns:a16="http://schemas.microsoft.com/office/drawing/2014/main" id="{65F7E7E2-F186-4379-B516-2C50C2DA9C31}"/>
              </a:ext>
            </a:extLst>
          </p:cNvPr>
          <p:cNvSpPr/>
          <p:nvPr userDrawn="1"/>
        </p:nvSpPr>
        <p:spPr>
          <a:xfrm>
            <a:off x="-1" y="1540042"/>
            <a:ext cx="4319337" cy="5317958"/>
          </a:xfrm>
          <a:prstGeom prst="rect">
            <a:avLst/>
          </a:prstGeom>
          <a:solidFill>
            <a:srgbClr val="D60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AFA3B32-A684-4ED4-8F9D-B4C6C71F8E8D}"/>
              </a:ext>
            </a:extLst>
          </p:cNvPr>
          <p:cNvSpPr txBox="1"/>
          <p:nvPr userDrawn="1"/>
        </p:nvSpPr>
        <p:spPr>
          <a:xfrm>
            <a:off x="1" y="1540040"/>
            <a:ext cx="4283242" cy="2292139"/>
          </a:xfrm>
          <a:prstGeom prst="rect">
            <a:avLst/>
          </a:prstGeom>
          <a:noFill/>
        </p:spPr>
        <p:txBody>
          <a:bodyPr wrap="square" rtlCol="0" anchor="ctr" anchorCtr="0">
            <a:noAutofit/>
          </a:bodyPr>
          <a:lstStyle/>
          <a:p>
            <a:pPr algn="ctr">
              <a:spcAft>
                <a:spcPts val="900"/>
              </a:spcAft>
            </a:pPr>
            <a:r>
              <a:rPr lang="en-GB" sz="3000" b="1">
                <a:solidFill>
                  <a:schemeClr val="bg1"/>
                </a:solidFill>
                <a:cs typeface="Arial" panose="020B0604020202020204" pitchFamily="34" charset="0"/>
              </a:rPr>
              <a:t>Prevention, Independence and Resilience</a:t>
            </a:r>
          </a:p>
        </p:txBody>
      </p:sp>
      <p:sp>
        <p:nvSpPr>
          <p:cNvPr id="8" name="Rectangle 7">
            <a:extLst>
              <a:ext uri="{FF2B5EF4-FFF2-40B4-BE49-F238E27FC236}">
                <a16:creationId xmlns:a16="http://schemas.microsoft.com/office/drawing/2014/main" id="{AFB72BB7-0BA9-48E4-AAFA-700AC6A8ABAA}"/>
              </a:ext>
            </a:extLst>
          </p:cNvPr>
          <p:cNvSpPr/>
          <p:nvPr userDrawn="1"/>
        </p:nvSpPr>
        <p:spPr>
          <a:xfrm>
            <a:off x="238732" y="4933328"/>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Lead Commissioner: </a:t>
            </a:r>
            <a:endParaRPr lang="en-GB" sz="1000"/>
          </a:p>
        </p:txBody>
      </p:sp>
      <p:sp>
        <p:nvSpPr>
          <p:cNvPr id="9" name="Text Placeholder 8">
            <a:extLst>
              <a:ext uri="{FF2B5EF4-FFF2-40B4-BE49-F238E27FC236}">
                <a16:creationId xmlns:a16="http://schemas.microsoft.com/office/drawing/2014/main" id="{C1E96E93-383D-4AF1-A8FB-596BA4147B89}"/>
              </a:ext>
            </a:extLst>
          </p:cNvPr>
          <p:cNvSpPr>
            <a:spLocks noGrp="1"/>
          </p:cNvSpPr>
          <p:nvPr>
            <p:ph type="body" sz="quarter" idx="12"/>
          </p:nvPr>
        </p:nvSpPr>
        <p:spPr>
          <a:xfrm>
            <a:off x="1890684" y="4951932"/>
            <a:ext cx="2256528" cy="510406"/>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1" name="Rectangle 10">
            <a:extLst>
              <a:ext uri="{FF2B5EF4-FFF2-40B4-BE49-F238E27FC236}">
                <a16:creationId xmlns:a16="http://schemas.microsoft.com/office/drawing/2014/main" id="{C455EF95-3A9C-4B84-9005-C1E61BC473AE}"/>
              </a:ext>
            </a:extLst>
          </p:cNvPr>
          <p:cNvSpPr/>
          <p:nvPr userDrawn="1"/>
        </p:nvSpPr>
        <p:spPr>
          <a:xfrm>
            <a:off x="238732" y="553864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Reporting period: </a:t>
            </a:r>
            <a:endParaRPr lang="en-GB" sz="1000"/>
          </a:p>
        </p:txBody>
      </p:sp>
      <p:sp>
        <p:nvSpPr>
          <p:cNvPr id="12" name="Text Placeholder 8">
            <a:extLst>
              <a:ext uri="{FF2B5EF4-FFF2-40B4-BE49-F238E27FC236}">
                <a16:creationId xmlns:a16="http://schemas.microsoft.com/office/drawing/2014/main" id="{C2E0E18F-9FDC-434B-8CF3-65EC08276213}"/>
              </a:ext>
            </a:extLst>
          </p:cNvPr>
          <p:cNvSpPr>
            <a:spLocks noGrp="1"/>
          </p:cNvSpPr>
          <p:nvPr>
            <p:ph type="body" sz="quarter" idx="13"/>
          </p:nvPr>
        </p:nvSpPr>
        <p:spPr>
          <a:xfrm>
            <a:off x="1890684" y="5557249"/>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3" name="Rectangle 12">
            <a:extLst>
              <a:ext uri="{FF2B5EF4-FFF2-40B4-BE49-F238E27FC236}">
                <a16:creationId xmlns:a16="http://schemas.microsoft.com/office/drawing/2014/main" id="{BF032078-C0FC-4447-AFB4-B2F38CEA70FC}"/>
              </a:ext>
            </a:extLst>
          </p:cNvPr>
          <p:cNvSpPr/>
          <p:nvPr userDrawn="1"/>
        </p:nvSpPr>
        <p:spPr>
          <a:xfrm>
            <a:off x="238732" y="592583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Data period: </a:t>
            </a:r>
            <a:endParaRPr lang="en-GB" sz="1000"/>
          </a:p>
        </p:txBody>
      </p:sp>
      <p:sp>
        <p:nvSpPr>
          <p:cNvPr id="14" name="Text Placeholder 8">
            <a:extLst>
              <a:ext uri="{FF2B5EF4-FFF2-40B4-BE49-F238E27FC236}">
                <a16:creationId xmlns:a16="http://schemas.microsoft.com/office/drawing/2014/main" id="{35F76776-E1EE-40A3-9E1F-F744EE90CB89}"/>
              </a:ext>
            </a:extLst>
          </p:cNvPr>
          <p:cNvSpPr>
            <a:spLocks noGrp="1"/>
          </p:cNvSpPr>
          <p:nvPr>
            <p:ph type="body" sz="quarter" idx="14"/>
          </p:nvPr>
        </p:nvSpPr>
        <p:spPr>
          <a:xfrm>
            <a:off x="1890684" y="5944440"/>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5" name="Rectangle 14">
            <a:extLst>
              <a:ext uri="{FF2B5EF4-FFF2-40B4-BE49-F238E27FC236}">
                <a16:creationId xmlns:a16="http://schemas.microsoft.com/office/drawing/2014/main" id="{C7486909-2B65-4C76-8C62-7D516DCF7286}"/>
              </a:ext>
            </a:extLst>
          </p:cNvPr>
          <p:cNvSpPr/>
          <p:nvPr userDrawn="1"/>
        </p:nvSpPr>
        <p:spPr>
          <a:xfrm>
            <a:off x="238732" y="4313713"/>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Report to: </a:t>
            </a:r>
            <a:endParaRPr lang="en-GB" sz="1000"/>
          </a:p>
        </p:txBody>
      </p:sp>
      <p:sp>
        <p:nvSpPr>
          <p:cNvPr id="16" name="Text Placeholder 8">
            <a:extLst>
              <a:ext uri="{FF2B5EF4-FFF2-40B4-BE49-F238E27FC236}">
                <a16:creationId xmlns:a16="http://schemas.microsoft.com/office/drawing/2014/main" id="{EB01F522-E319-43D5-B487-9D1327F24ECF}"/>
              </a:ext>
            </a:extLst>
          </p:cNvPr>
          <p:cNvSpPr>
            <a:spLocks noGrp="1"/>
          </p:cNvSpPr>
          <p:nvPr>
            <p:ph type="body" sz="quarter" idx="15"/>
          </p:nvPr>
        </p:nvSpPr>
        <p:spPr>
          <a:xfrm>
            <a:off x="1890684" y="4312163"/>
            <a:ext cx="2256528" cy="52780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cxnSp>
        <p:nvCxnSpPr>
          <p:cNvPr id="17" name="Straight Connector 16">
            <a:extLst>
              <a:ext uri="{FF2B5EF4-FFF2-40B4-BE49-F238E27FC236}">
                <a16:creationId xmlns:a16="http://schemas.microsoft.com/office/drawing/2014/main" id="{C38CAFE5-4A79-4E47-906F-BDD242A96AF3}"/>
              </a:ext>
            </a:extLst>
          </p:cNvPr>
          <p:cNvCxnSpPr>
            <a:cxnSpLocks/>
          </p:cNvCxnSpPr>
          <p:nvPr userDrawn="1"/>
        </p:nvCxnSpPr>
        <p:spPr>
          <a:xfrm>
            <a:off x="4319335"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B56ED301-3667-40BE-B91F-802AFFC345F2}"/>
              </a:ext>
            </a:extLst>
          </p:cNvPr>
          <p:cNvSpPr>
            <a:spLocks noGrp="1"/>
          </p:cNvSpPr>
          <p:nvPr>
            <p:ph type="body" sz="quarter" idx="16"/>
          </p:nvPr>
        </p:nvSpPr>
        <p:spPr>
          <a:xfrm>
            <a:off x="4491459" y="628909"/>
            <a:ext cx="7461810" cy="5988460"/>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Box 21">
            <a:extLst>
              <a:ext uri="{FF2B5EF4-FFF2-40B4-BE49-F238E27FC236}">
                <a16:creationId xmlns:a16="http://schemas.microsoft.com/office/drawing/2014/main" id="{1BFAB3BE-3B8B-43CA-87A2-BA38A29C98F5}"/>
              </a:ext>
            </a:extLst>
          </p:cNvPr>
          <p:cNvSpPr txBox="1"/>
          <p:nvPr userDrawn="1"/>
        </p:nvSpPr>
        <p:spPr>
          <a:xfrm>
            <a:off x="238732" y="3832181"/>
            <a:ext cx="3908480" cy="369332"/>
          </a:xfrm>
          <a:prstGeom prst="rect">
            <a:avLst/>
          </a:prstGeom>
          <a:noFill/>
        </p:spPr>
        <p:txBody>
          <a:bodyPr wrap="square">
            <a:spAutoFit/>
          </a:bodyPr>
          <a:lstStyle/>
          <a:p>
            <a:pPr algn="ctr">
              <a:spcAft>
                <a:spcPts val="900"/>
              </a:spcAft>
            </a:pPr>
            <a:r>
              <a:rPr lang="en-GB" sz="1800" b="1">
                <a:solidFill>
                  <a:schemeClr val="bg1"/>
                </a:solidFill>
                <a:cs typeface="Arial" panose="020B0604020202020204" pitchFamily="34" charset="0"/>
              </a:rPr>
              <a:t>Overview of performance and delivery</a:t>
            </a:r>
          </a:p>
        </p:txBody>
      </p:sp>
      <p:pic>
        <p:nvPicPr>
          <p:cNvPr id="18" name="Graphic 17" descr="Home with solid fill">
            <a:hlinkClick r:id="" action="ppaction://noaction"/>
            <a:extLst>
              <a:ext uri="{FF2B5EF4-FFF2-40B4-BE49-F238E27FC236}">
                <a16:creationId xmlns:a16="http://schemas.microsoft.com/office/drawing/2014/main" id="{427DF8ED-91D5-411E-BBE0-100AA74C80E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733081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6240008" y="1758828"/>
            <a:ext cx="5719157" cy="4684639"/>
          </a:xfrm>
          <a:ln>
            <a:noFill/>
          </a:ln>
        </p:spPr>
        <p:txBody>
          <a:bodyPr lIns="108000" tIns="108000" rIns="108000" bIns="108000" anchor="t" anchorCtr="0">
            <a:noAutofit/>
          </a:bodyPr>
          <a:lstStyle>
            <a:lvl1pPr marL="0" indent="0">
              <a:spcBef>
                <a:spcPts val="0"/>
              </a:spcBef>
              <a:spcAft>
                <a:spcPts val="429"/>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4" name="Text Placeholder 3">
            <a:extLst>
              <a:ext uri="{FF2B5EF4-FFF2-40B4-BE49-F238E27FC236}">
                <a16:creationId xmlns:a16="http://schemas.microsoft.com/office/drawing/2014/main" id="{3FAA305F-5A67-4A05-9099-39D83CDC022F}"/>
              </a:ext>
            </a:extLst>
          </p:cNvPr>
          <p:cNvSpPr>
            <a:spLocks noGrp="1"/>
          </p:cNvSpPr>
          <p:nvPr>
            <p:ph type="body" sz="quarter" idx="17"/>
          </p:nvPr>
        </p:nvSpPr>
        <p:spPr>
          <a:xfrm>
            <a:off x="232834" y="1248626"/>
            <a:ext cx="5719081"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sp>
        <p:nvSpPr>
          <p:cNvPr id="11" name="Text Placeholder 3">
            <a:extLst>
              <a:ext uri="{FF2B5EF4-FFF2-40B4-BE49-F238E27FC236}">
                <a16:creationId xmlns:a16="http://schemas.microsoft.com/office/drawing/2014/main" id="{9DFB13E5-9DE1-4BA2-B79E-46506F6BC99F}"/>
              </a:ext>
            </a:extLst>
          </p:cNvPr>
          <p:cNvSpPr>
            <a:spLocks noGrp="1"/>
          </p:cNvSpPr>
          <p:nvPr>
            <p:ph type="body" sz="quarter" idx="18"/>
          </p:nvPr>
        </p:nvSpPr>
        <p:spPr>
          <a:xfrm>
            <a:off x="6239968" y="1248626"/>
            <a:ext cx="5719236"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sp>
        <p:nvSpPr>
          <p:cNvPr id="12" name="Text Placeholder 8">
            <a:extLst>
              <a:ext uri="{FF2B5EF4-FFF2-40B4-BE49-F238E27FC236}">
                <a16:creationId xmlns:a16="http://schemas.microsoft.com/office/drawing/2014/main" id="{CF0E84E4-4184-4F88-AAAE-E375F27700DF}"/>
              </a:ext>
            </a:extLst>
          </p:cNvPr>
          <p:cNvSpPr>
            <a:spLocks noGrp="1"/>
          </p:cNvSpPr>
          <p:nvPr>
            <p:ph type="body" sz="quarter" idx="19"/>
          </p:nvPr>
        </p:nvSpPr>
        <p:spPr>
          <a:xfrm>
            <a:off x="232758" y="1758828"/>
            <a:ext cx="5719157" cy="4684639"/>
          </a:xfrm>
          <a:ln>
            <a:noFill/>
          </a:ln>
        </p:spPr>
        <p:txBody>
          <a:bodyPr lIns="108000" tIns="108000" rIns="108000" bIns="108000" anchor="t" anchorCtr="0">
            <a:noAutofit/>
          </a:bodyPr>
          <a:lstStyle>
            <a:lvl1pPr marL="0" indent="0">
              <a:spcBef>
                <a:spcPts val="0"/>
              </a:spcBef>
              <a:spcAft>
                <a:spcPts val="429"/>
              </a:spcAft>
              <a:buNone/>
              <a:defRPr sz="1600"/>
            </a:lvl1pPr>
            <a:lvl2pPr>
              <a:defRPr sz="1714"/>
            </a:lvl2pPr>
            <a:lvl3pPr>
              <a:defRPr sz="1714"/>
            </a:lvl3pPr>
            <a:lvl4pPr>
              <a:defRPr sz="1714"/>
            </a:lvl4pPr>
            <a:lvl5pPr>
              <a:defRPr sz="1714"/>
            </a:lvl5pPr>
          </a:lstStyle>
          <a:p>
            <a:pPr lvl="0"/>
            <a:endParaRPr lang="en-GB"/>
          </a:p>
        </p:txBody>
      </p:sp>
      <p:sp>
        <p:nvSpPr>
          <p:cNvPr id="3" name="Rectangle: Diagonal Corners Snipped 2">
            <a:extLst>
              <a:ext uri="{FF2B5EF4-FFF2-40B4-BE49-F238E27FC236}">
                <a16:creationId xmlns:a16="http://schemas.microsoft.com/office/drawing/2014/main" id="{88EDFACD-CC4A-4501-B927-2463BDB631DF}"/>
              </a:ext>
            </a:extLst>
          </p:cNvPr>
          <p:cNvSpPr/>
          <p:nvPr userDrawn="1"/>
        </p:nvSpPr>
        <p:spPr>
          <a:xfrm>
            <a:off x="6057172" y="1282251"/>
            <a:ext cx="72081" cy="5161214"/>
          </a:xfrm>
          <a:prstGeom prst="snip2Diag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6" name="Rectangle 5">
            <a:extLst>
              <a:ext uri="{FF2B5EF4-FFF2-40B4-BE49-F238E27FC236}">
                <a16:creationId xmlns:a16="http://schemas.microsoft.com/office/drawing/2014/main" id="{35273437-165D-45B5-8CD4-03FD59EF54AC}"/>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15" name="Picture 14" descr="A picture containing drawing, plate&#10;&#10;Description automatically generated">
            <a:extLst>
              <a:ext uri="{FF2B5EF4-FFF2-40B4-BE49-F238E27FC236}">
                <a16:creationId xmlns:a16="http://schemas.microsoft.com/office/drawing/2014/main" id="{260DFDC2-A0CB-41AE-A447-4FE9B8058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7" name="TextBox 6">
            <a:extLst>
              <a:ext uri="{FF2B5EF4-FFF2-40B4-BE49-F238E27FC236}">
                <a16:creationId xmlns:a16="http://schemas.microsoft.com/office/drawing/2014/main" id="{0F1287DA-F9A8-4871-AFE7-3E6588E0768F}"/>
              </a:ext>
            </a:extLst>
          </p:cNvPr>
          <p:cNvSpPr txBox="1"/>
          <p:nvPr userDrawn="1"/>
        </p:nvSpPr>
        <p:spPr>
          <a:xfrm>
            <a:off x="232833" y="560166"/>
            <a:ext cx="11603567" cy="587441"/>
          </a:xfrm>
          <a:prstGeom prst="rect">
            <a:avLst/>
          </a:prstGeom>
          <a:noFill/>
        </p:spPr>
        <p:txBody>
          <a:bodyPr wrap="square" lIns="108000" tIns="108000" rIns="108000" bIns="108000" rtlCol="0" anchor="ctr" anchorCtr="0">
            <a:spAutoFit/>
          </a:bodyPr>
          <a:lstStyle/>
          <a:p>
            <a:r>
              <a:rPr lang="en-GB" sz="2400" b="1"/>
              <a:t>Programme Highlights</a:t>
            </a:r>
          </a:p>
        </p:txBody>
      </p:sp>
      <p:sp>
        <p:nvSpPr>
          <p:cNvPr id="10" name="Rectangle 9">
            <a:extLst>
              <a:ext uri="{FF2B5EF4-FFF2-40B4-BE49-F238E27FC236}">
                <a16:creationId xmlns:a16="http://schemas.microsoft.com/office/drawing/2014/main" id="{BB97D3F9-4AD1-4ED6-ACD6-54DA8D18EAB5}"/>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pic>
        <p:nvPicPr>
          <p:cNvPr id="14" name="Graphic 13" descr="Home with solid fill">
            <a:hlinkClick r:id="" action="ppaction://noaction"/>
            <a:extLst>
              <a:ext uri="{FF2B5EF4-FFF2-40B4-BE49-F238E27FC236}">
                <a16:creationId xmlns:a16="http://schemas.microsoft.com/office/drawing/2014/main" id="{F7E0F8E4-9D75-46D1-A0CC-70B1F4013ED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21587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Areas">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B5920CDA-F1EE-4407-B875-ECF659971E32}"/>
              </a:ext>
            </a:extLst>
          </p:cNvPr>
          <p:cNvSpPr>
            <a:spLocks noGrp="1"/>
          </p:cNvSpPr>
          <p:nvPr>
            <p:ph type="body" sz="quarter" idx="16"/>
          </p:nvPr>
        </p:nvSpPr>
        <p:spPr>
          <a:xfrm>
            <a:off x="6240008" y="1758828"/>
            <a:ext cx="5719157" cy="4684639"/>
          </a:xfrm>
          <a:ln>
            <a:noFill/>
          </a:ln>
        </p:spPr>
        <p:txBody>
          <a:bodyPr lIns="108000" tIns="108000" rIns="108000" bIns="108000" anchor="t" anchorCtr="0">
            <a:noAutofit/>
          </a:bodyPr>
          <a:lstStyle>
            <a:lvl1pPr marL="0" indent="0">
              <a:spcBef>
                <a:spcPts val="0"/>
              </a:spcBef>
              <a:spcAft>
                <a:spcPts val="429"/>
              </a:spcAft>
              <a:buNone/>
              <a:defRPr sz="1600"/>
            </a:lvl1pPr>
            <a:lvl2pPr>
              <a:defRPr sz="1714"/>
            </a:lvl2pPr>
            <a:lvl3pPr>
              <a:defRPr sz="1714"/>
            </a:lvl3pPr>
            <a:lvl4pPr>
              <a:defRPr sz="1714"/>
            </a:lvl4pPr>
            <a:lvl5pPr>
              <a:defRPr sz="1714"/>
            </a:lvl5pPr>
          </a:lstStyle>
          <a:p>
            <a:pPr lvl="0"/>
            <a:endParaRPr lang="en-GB"/>
          </a:p>
        </p:txBody>
      </p:sp>
      <p:sp>
        <p:nvSpPr>
          <p:cNvPr id="2" name="Rectangle: Diagonal Corners Snipped 1">
            <a:extLst>
              <a:ext uri="{FF2B5EF4-FFF2-40B4-BE49-F238E27FC236}">
                <a16:creationId xmlns:a16="http://schemas.microsoft.com/office/drawing/2014/main" id="{0766ECE1-51D9-4EFD-8A7A-515848D0A4A0}"/>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4" name="Text Placeholder 3">
            <a:extLst>
              <a:ext uri="{FF2B5EF4-FFF2-40B4-BE49-F238E27FC236}">
                <a16:creationId xmlns:a16="http://schemas.microsoft.com/office/drawing/2014/main" id="{3FAA305F-5A67-4A05-9099-39D83CDC022F}"/>
              </a:ext>
            </a:extLst>
          </p:cNvPr>
          <p:cNvSpPr>
            <a:spLocks noGrp="1"/>
          </p:cNvSpPr>
          <p:nvPr>
            <p:ph type="body" sz="quarter" idx="17"/>
          </p:nvPr>
        </p:nvSpPr>
        <p:spPr>
          <a:xfrm>
            <a:off x="232834" y="1248626"/>
            <a:ext cx="5719081"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sp>
        <p:nvSpPr>
          <p:cNvPr id="11" name="Text Placeholder 3">
            <a:extLst>
              <a:ext uri="{FF2B5EF4-FFF2-40B4-BE49-F238E27FC236}">
                <a16:creationId xmlns:a16="http://schemas.microsoft.com/office/drawing/2014/main" id="{9DFB13E5-9DE1-4BA2-B79E-46506F6BC99F}"/>
              </a:ext>
            </a:extLst>
          </p:cNvPr>
          <p:cNvSpPr>
            <a:spLocks noGrp="1"/>
          </p:cNvSpPr>
          <p:nvPr>
            <p:ph type="body" sz="quarter" idx="18"/>
          </p:nvPr>
        </p:nvSpPr>
        <p:spPr>
          <a:xfrm>
            <a:off x="6239968" y="1248626"/>
            <a:ext cx="5719236"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sp>
        <p:nvSpPr>
          <p:cNvPr id="12" name="Text Placeholder 8">
            <a:extLst>
              <a:ext uri="{FF2B5EF4-FFF2-40B4-BE49-F238E27FC236}">
                <a16:creationId xmlns:a16="http://schemas.microsoft.com/office/drawing/2014/main" id="{CF0E84E4-4184-4F88-AAAE-E375F27700DF}"/>
              </a:ext>
            </a:extLst>
          </p:cNvPr>
          <p:cNvSpPr>
            <a:spLocks noGrp="1"/>
          </p:cNvSpPr>
          <p:nvPr>
            <p:ph type="body" sz="quarter" idx="19"/>
          </p:nvPr>
        </p:nvSpPr>
        <p:spPr>
          <a:xfrm>
            <a:off x="232758" y="1758828"/>
            <a:ext cx="5719157" cy="4684639"/>
          </a:xfrm>
          <a:ln>
            <a:noFill/>
          </a:ln>
        </p:spPr>
        <p:txBody>
          <a:bodyPr lIns="108000" tIns="108000" rIns="108000" bIns="108000" anchor="t" anchorCtr="0">
            <a:noAutofit/>
          </a:bodyPr>
          <a:lstStyle>
            <a:lvl1pPr marL="0" indent="0">
              <a:spcBef>
                <a:spcPts val="0"/>
              </a:spcBef>
              <a:spcAft>
                <a:spcPts val="429"/>
              </a:spcAft>
              <a:buNone/>
              <a:defRPr sz="1600"/>
            </a:lvl1pPr>
            <a:lvl2pPr>
              <a:defRPr sz="1714"/>
            </a:lvl2pPr>
            <a:lvl3pPr>
              <a:defRPr sz="1714"/>
            </a:lvl3pPr>
            <a:lvl4pPr>
              <a:defRPr sz="1714"/>
            </a:lvl4pPr>
            <a:lvl5pPr>
              <a:defRPr sz="1714"/>
            </a:lvl5pPr>
          </a:lstStyle>
          <a:p>
            <a:pPr lvl="0"/>
            <a:endParaRPr lang="en-GB"/>
          </a:p>
        </p:txBody>
      </p:sp>
      <p:sp>
        <p:nvSpPr>
          <p:cNvPr id="3" name="Rectangle: Diagonal Corners Snipped 2">
            <a:extLst>
              <a:ext uri="{FF2B5EF4-FFF2-40B4-BE49-F238E27FC236}">
                <a16:creationId xmlns:a16="http://schemas.microsoft.com/office/drawing/2014/main" id="{88EDFACD-CC4A-4501-B927-2463BDB631DF}"/>
              </a:ext>
            </a:extLst>
          </p:cNvPr>
          <p:cNvSpPr/>
          <p:nvPr userDrawn="1"/>
        </p:nvSpPr>
        <p:spPr>
          <a:xfrm>
            <a:off x="6057172" y="1282251"/>
            <a:ext cx="72081" cy="5161214"/>
          </a:xfrm>
          <a:prstGeom prst="snip2Diag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6" name="Rectangle 5">
            <a:extLst>
              <a:ext uri="{FF2B5EF4-FFF2-40B4-BE49-F238E27FC236}">
                <a16:creationId xmlns:a16="http://schemas.microsoft.com/office/drawing/2014/main" id="{35273437-165D-45B5-8CD4-03FD59EF54AC}"/>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15" name="Picture 14" descr="A picture containing drawing, plate&#10;&#10;Description automatically generated">
            <a:extLst>
              <a:ext uri="{FF2B5EF4-FFF2-40B4-BE49-F238E27FC236}">
                <a16:creationId xmlns:a16="http://schemas.microsoft.com/office/drawing/2014/main" id="{260DFDC2-A0CB-41AE-A447-4FE9B8058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BB97D3F9-4AD1-4ED6-ACD6-54DA8D18EAB5}"/>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13" name="Text Placeholder 3">
            <a:extLst>
              <a:ext uri="{FF2B5EF4-FFF2-40B4-BE49-F238E27FC236}">
                <a16:creationId xmlns:a16="http://schemas.microsoft.com/office/drawing/2014/main" id="{703EE008-C50B-451E-A648-9E511BFBA232}"/>
              </a:ext>
            </a:extLst>
          </p:cNvPr>
          <p:cNvSpPr>
            <a:spLocks noGrp="1"/>
          </p:cNvSpPr>
          <p:nvPr>
            <p:ph type="body" sz="quarter" idx="20"/>
          </p:nvPr>
        </p:nvSpPr>
        <p:spPr>
          <a:xfrm>
            <a:off x="232757" y="586044"/>
            <a:ext cx="5719081" cy="449262"/>
          </a:xfrm>
        </p:spPr>
        <p:txBody>
          <a:bodyPr lIns="108000" tIns="108000" rIns="108000" bIns="108000" anchor="ctr" anchorCtr="0">
            <a:noAutofit/>
          </a:bodyPr>
          <a:lstStyle>
            <a:lvl1pPr marL="0" indent="0">
              <a:buNone/>
              <a:defRPr sz="2400" b="1"/>
            </a:lvl1pPr>
            <a:lvl2pPr>
              <a:defRPr sz="2800"/>
            </a:lvl2pPr>
            <a:lvl3pPr>
              <a:defRPr sz="2800"/>
            </a:lvl3pPr>
            <a:lvl4pPr>
              <a:defRPr sz="2800"/>
            </a:lvl4pPr>
            <a:lvl5pPr>
              <a:defRPr sz="2800"/>
            </a:lvl5pPr>
          </a:lstStyle>
          <a:p>
            <a:pPr lvl="0"/>
            <a:endParaRPr lang="en-GB"/>
          </a:p>
        </p:txBody>
      </p:sp>
      <p:pic>
        <p:nvPicPr>
          <p:cNvPr id="16" name="Graphic 15" descr="Home with solid fill">
            <a:hlinkClick r:id="" action="ppaction://noaction"/>
            <a:extLst>
              <a:ext uri="{FF2B5EF4-FFF2-40B4-BE49-F238E27FC236}">
                <a16:creationId xmlns:a16="http://schemas.microsoft.com/office/drawing/2014/main" id="{B58FFF28-5EBF-4586-BAF5-BCF36EEEDB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1168569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8D02A4-62CB-42A8-824C-F0372D336032}"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3136474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D02A4-62CB-42A8-824C-F0372D336032}"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3789277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D02A4-62CB-42A8-824C-F0372D336032}"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2698042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D02A4-62CB-42A8-824C-F0372D336032}"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2202577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8D02A4-62CB-42A8-824C-F0372D336032}" type="datetimeFigureOut">
              <a:rPr lang="en-GB" smtClean="0"/>
              <a:t>08/03/2024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2595918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8D02A4-62CB-42A8-824C-F0372D336032}" type="datetimeFigureOut">
              <a:rPr lang="en-GB" smtClean="0"/>
              <a:t>08/03/2024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2610919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D02A4-62CB-42A8-824C-F0372D336032}" type="datetimeFigureOut">
              <a:rPr lang="en-GB" smtClean="0"/>
              <a:t>08/03/2024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1865993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D02A4-62CB-42A8-824C-F0372D336032}"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1899597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G Over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4308170" y="0"/>
            <a:ext cx="7883830"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613" y="0"/>
            <a:ext cx="3076943" cy="1540042"/>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Rectangle 3">
            <a:extLst>
              <a:ext uri="{FF2B5EF4-FFF2-40B4-BE49-F238E27FC236}">
                <a16:creationId xmlns:a16="http://schemas.microsoft.com/office/drawing/2014/main" id="{65F7E7E2-F186-4379-B516-2C50C2DA9C31}"/>
              </a:ext>
            </a:extLst>
          </p:cNvPr>
          <p:cNvSpPr/>
          <p:nvPr userDrawn="1"/>
        </p:nvSpPr>
        <p:spPr>
          <a:xfrm>
            <a:off x="-1" y="1540042"/>
            <a:ext cx="4319337" cy="5317958"/>
          </a:xfrm>
          <a:prstGeom prst="rect">
            <a:avLst/>
          </a:prstGeom>
          <a:solidFill>
            <a:srgbClr val="D60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AFA3B32-A684-4ED4-8F9D-B4C6C71F8E8D}"/>
              </a:ext>
            </a:extLst>
          </p:cNvPr>
          <p:cNvSpPr txBox="1"/>
          <p:nvPr userDrawn="1"/>
        </p:nvSpPr>
        <p:spPr>
          <a:xfrm>
            <a:off x="1" y="1540042"/>
            <a:ext cx="4283242" cy="2292138"/>
          </a:xfrm>
          <a:prstGeom prst="rect">
            <a:avLst/>
          </a:prstGeom>
          <a:noFill/>
        </p:spPr>
        <p:txBody>
          <a:bodyPr wrap="square" rtlCol="0" anchor="ctr" anchorCtr="0">
            <a:noAutofit/>
          </a:bodyPr>
          <a:lstStyle/>
          <a:p>
            <a:pPr algn="ctr">
              <a:spcAft>
                <a:spcPts val="900"/>
              </a:spcAft>
            </a:pPr>
            <a:r>
              <a:rPr lang="en-GB" sz="3000" b="1">
                <a:solidFill>
                  <a:schemeClr val="bg1"/>
                </a:solidFill>
                <a:cs typeface="Arial" panose="020B0604020202020204" pitchFamily="34" charset="0"/>
              </a:rPr>
              <a:t>Inclusive Growth</a:t>
            </a:r>
          </a:p>
        </p:txBody>
      </p:sp>
      <p:sp>
        <p:nvSpPr>
          <p:cNvPr id="8" name="Rectangle 7">
            <a:extLst>
              <a:ext uri="{FF2B5EF4-FFF2-40B4-BE49-F238E27FC236}">
                <a16:creationId xmlns:a16="http://schemas.microsoft.com/office/drawing/2014/main" id="{AFB72BB7-0BA9-48E4-AAFA-700AC6A8ABAA}"/>
              </a:ext>
            </a:extLst>
          </p:cNvPr>
          <p:cNvSpPr/>
          <p:nvPr userDrawn="1"/>
        </p:nvSpPr>
        <p:spPr>
          <a:xfrm>
            <a:off x="238732" y="4933328"/>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Lead Commissioner: </a:t>
            </a:r>
            <a:endParaRPr lang="en-GB" sz="1000"/>
          </a:p>
        </p:txBody>
      </p:sp>
      <p:sp>
        <p:nvSpPr>
          <p:cNvPr id="9" name="Text Placeholder 8">
            <a:extLst>
              <a:ext uri="{FF2B5EF4-FFF2-40B4-BE49-F238E27FC236}">
                <a16:creationId xmlns:a16="http://schemas.microsoft.com/office/drawing/2014/main" id="{C1E96E93-383D-4AF1-A8FB-596BA4147B89}"/>
              </a:ext>
            </a:extLst>
          </p:cNvPr>
          <p:cNvSpPr>
            <a:spLocks noGrp="1"/>
          </p:cNvSpPr>
          <p:nvPr>
            <p:ph type="body" sz="quarter" idx="12"/>
          </p:nvPr>
        </p:nvSpPr>
        <p:spPr>
          <a:xfrm>
            <a:off x="1890684" y="4951932"/>
            <a:ext cx="2256528" cy="510406"/>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1" name="Rectangle 10">
            <a:extLst>
              <a:ext uri="{FF2B5EF4-FFF2-40B4-BE49-F238E27FC236}">
                <a16:creationId xmlns:a16="http://schemas.microsoft.com/office/drawing/2014/main" id="{C455EF95-3A9C-4B84-9005-C1E61BC473AE}"/>
              </a:ext>
            </a:extLst>
          </p:cNvPr>
          <p:cNvSpPr/>
          <p:nvPr userDrawn="1"/>
        </p:nvSpPr>
        <p:spPr>
          <a:xfrm>
            <a:off x="238732" y="553864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Reporting period: </a:t>
            </a:r>
            <a:endParaRPr lang="en-GB" sz="1000"/>
          </a:p>
        </p:txBody>
      </p:sp>
      <p:sp>
        <p:nvSpPr>
          <p:cNvPr id="12" name="Text Placeholder 8">
            <a:extLst>
              <a:ext uri="{FF2B5EF4-FFF2-40B4-BE49-F238E27FC236}">
                <a16:creationId xmlns:a16="http://schemas.microsoft.com/office/drawing/2014/main" id="{C2E0E18F-9FDC-434B-8CF3-65EC08276213}"/>
              </a:ext>
            </a:extLst>
          </p:cNvPr>
          <p:cNvSpPr>
            <a:spLocks noGrp="1"/>
          </p:cNvSpPr>
          <p:nvPr>
            <p:ph type="body" sz="quarter" idx="13"/>
          </p:nvPr>
        </p:nvSpPr>
        <p:spPr>
          <a:xfrm>
            <a:off x="1890684" y="5557249"/>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3" name="Rectangle 12">
            <a:extLst>
              <a:ext uri="{FF2B5EF4-FFF2-40B4-BE49-F238E27FC236}">
                <a16:creationId xmlns:a16="http://schemas.microsoft.com/office/drawing/2014/main" id="{BF032078-C0FC-4447-AFB4-B2F38CEA70FC}"/>
              </a:ext>
            </a:extLst>
          </p:cNvPr>
          <p:cNvSpPr/>
          <p:nvPr userDrawn="1"/>
        </p:nvSpPr>
        <p:spPr>
          <a:xfrm>
            <a:off x="238732" y="592583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Data period: </a:t>
            </a:r>
            <a:endParaRPr lang="en-GB" sz="1000"/>
          </a:p>
        </p:txBody>
      </p:sp>
      <p:sp>
        <p:nvSpPr>
          <p:cNvPr id="14" name="Text Placeholder 8">
            <a:extLst>
              <a:ext uri="{FF2B5EF4-FFF2-40B4-BE49-F238E27FC236}">
                <a16:creationId xmlns:a16="http://schemas.microsoft.com/office/drawing/2014/main" id="{35F76776-E1EE-40A3-9E1F-F744EE90CB89}"/>
              </a:ext>
            </a:extLst>
          </p:cNvPr>
          <p:cNvSpPr>
            <a:spLocks noGrp="1"/>
          </p:cNvSpPr>
          <p:nvPr>
            <p:ph type="body" sz="quarter" idx="14"/>
          </p:nvPr>
        </p:nvSpPr>
        <p:spPr>
          <a:xfrm>
            <a:off x="1890684" y="5944440"/>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5" name="Rectangle 14">
            <a:extLst>
              <a:ext uri="{FF2B5EF4-FFF2-40B4-BE49-F238E27FC236}">
                <a16:creationId xmlns:a16="http://schemas.microsoft.com/office/drawing/2014/main" id="{C7486909-2B65-4C76-8C62-7D516DCF7286}"/>
              </a:ext>
            </a:extLst>
          </p:cNvPr>
          <p:cNvSpPr/>
          <p:nvPr userDrawn="1"/>
        </p:nvSpPr>
        <p:spPr>
          <a:xfrm>
            <a:off x="238732" y="4313713"/>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Report to: </a:t>
            </a:r>
            <a:endParaRPr lang="en-GB" sz="1000"/>
          </a:p>
        </p:txBody>
      </p:sp>
      <p:sp>
        <p:nvSpPr>
          <p:cNvPr id="16" name="Text Placeholder 8">
            <a:extLst>
              <a:ext uri="{FF2B5EF4-FFF2-40B4-BE49-F238E27FC236}">
                <a16:creationId xmlns:a16="http://schemas.microsoft.com/office/drawing/2014/main" id="{EB01F522-E319-43D5-B487-9D1327F24ECF}"/>
              </a:ext>
            </a:extLst>
          </p:cNvPr>
          <p:cNvSpPr>
            <a:spLocks noGrp="1"/>
          </p:cNvSpPr>
          <p:nvPr>
            <p:ph type="body" sz="quarter" idx="15"/>
          </p:nvPr>
        </p:nvSpPr>
        <p:spPr>
          <a:xfrm>
            <a:off x="1890684" y="4312163"/>
            <a:ext cx="2256528" cy="52780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cxnSp>
        <p:nvCxnSpPr>
          <p:cNvPr id="17" name="Straight Connector 16">
            <a:extLst>
              <a:ext uri="{FF2B5EF4-FFF2-40B4-BE49-F238E27FC236}">
                <a16:creationId xmlns:a16="http://schemas.microsoft.com/office/drawing/2014/main" id="{C38CAFE5-4A79-4E47-906F-BDD242A96AF3}"/>
              </a:ext>
            </a:extLst>
          </p:cNvPr>
          <p:cNvCxnSpPr>
            <a:cxnSpLocks/>
          </p:cNvCxnSpPr>
          <p:nvPr userDrawn="1"/>
        </p:nvCxnSpPr>
        <p:spPr>
          <a:xfrm>
            <a:off x="4319335"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B56ED301-3667-40BE-B91F-802AFFC345F2}"/>
              </a:ext>
            </a:extLst>
          </p:cNvPr>
          <p:cNvSpPr>
            <a:spLocks noGrp="1"/>
          </p:cNvSpPr>
          <p:nvPr>
            <p:ph type="body" sz="quarter" idx="16"/>
          </p:nvPr>
        </p:nvSpPr>
        <p:spPr>
          <a:xfrm>
            <a:off x="4491459" y="628909"/>
            <a:ext cx="7461810" cy="6000492"/>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Box 21">
            <a:extLst>
              <a:ext uri="{FF2B5EF4-FFF2-40B4-BE49-F238E27FC236}">
                <a16:creationId xmlns:a16="http://schemas.microsoft.com/office/drawing/2014/main" id="{1BFAB3BE-3B8B-43CA-87A2-BA38A29C98F5}"/>
              </a:ext>
            </a:extLst>
          </p:cNvPr>
          <p:cNvSpPr txBox="1"/>
          <p:nvPr userDrawn="1"/>
        </p:nvSpPr>
        <p:spPr>
          <a:xfrm>
            <a:off x="238732" y="3832181"/>
            <a:ext cx="3908480" cy="369332"/>
          </a:xfrm>
          <a:prstGeom prst="rect">
            <a:avLst/>
          </a:prstGeom>
          <a:noFill/>
        </p:spPr>
        <p:txBody>
          <a:bodyPr wrap="square">
            <a:spAutoFit/>
          </a:bodyPr>
          <a:lstStyle/>
          <a:p>
            <a:pPr algn="ctr">
              <a:spcAft>
                <a:spcPts val="900"/>
              </a:spcAft>
            </a:pPr>
            <a:r>
              <a:rPr lang="en-GB" sz="1800" b="1">
                <a:solidFill>
                  <a:schemeClr val="bg1"/>
                </a:solidFill>
                <a:cs typeface="Arial" panose="020B0604020202020204" pitchFamily="34" charset="0"/>
              </a:rPr>
              <a:t>Overview of performance and delivery</a:t>
            </a:r>
          </a:p>
        </p:txBody>
      </p:sp>
      <p:pic>
        <p:nvPicPr>
          <p:cNvPr id="18" name="Graphic 17" descr="Home with solid fill">
            <a:hlinkClick r:id="" action="ppaction://noaction"/>
            <a:extLst>
              <a:ext uri="{FF2B5EF4-FFF2-40B4-BE49-F238E27FC236}">
                <a16:creationId xmlns:a16="http://schemas.microsoft.com/office/drawing/2014/main" id="{9D1801D2-3622-41CA-B92E-9D96D6BA0CE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954597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8D02A4-62CB-42A8-824C-F0372D336032}" type="datetimeFigureOut">
              <a:rPr lang="en-GB" smtClean="0"/>
              <a:t>08/03/2024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3428360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D02A4-62CB-42A8-824C-F0372D336032}"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3368898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8D02A4-62CB-42A8-824C-F0372D336032}" type="datetimeFigureOut">
              <a:rPr lang="en-GB" smtClean="0"/>
              <a:t>08/03/2024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052C27-0668-421A-A291-1EBED5427578}" type="slidenum">
              <a:rPr lang="en-GB" smtClean="0"/>
              <a:t>‹#›</a:t>
            </a:fld>
            <a:endParaRPr lang="en-GB"/>
          </a:p>
        </p:txBody>
      </p:sp>
    </p:spTree>
    <p:extLst>
      <p:ext uri="{BB962C8B-B14F-4D97-AF65-F5344CB8AC3E}">
        <p14:creationId xmlns:p14="http://schemas.microsoft.com/office/powerpoint/2010/main" val="125892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106"/>
            <a:ext cx="12192000" cy="6858000"/>
          </a:xfrm>
          <a:prstGeom prst="rect">
            <a:avLst/>
          </a:prstGeom>
        </p:spPr>
      </p:pic>
    </p:spTree>
    <p:extLst>
      <p:ext uri="{BB962C8B-B14F-4D97-AF65-F5344CB8AC3E}">
        <p14:creationId xmlns:p14="http://schemas.microsoft.com/office/powerpoint/2010/main" val="422813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mp;E Over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4319335" y="0"/>
            <a:ext cx="7883830"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613" y="0"/>
            <a:ext cx="3076943" cy="1540042"/>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Rectangle 3">
            <a:extLst>
              <a:ext uri="{FF2B5EF4-FFF2-40B4-BE49-F238E27FC236}">
                <a16:creationId xmlns:a16="http://schemas.microsoft.com/office/drawing/2014/main" id="{65F7E7E2-F186-4379-B516-2C50C2DA9C31}"/>
              </a:ext>
            </a:extLst>
          </p:cNvPr>
          <p:cNvSpPr/>
          <p:nvPr userDrawn="1"/>
        </p:nvSpPr>
        <p:spPr>
          <a:xfrm>
            <a:off x="-1" y="1540042"/>
            <a:ext cx="4319337" cy="5317958"/>
          </a:xfrm>
          <a:prstGeom prst="rect">
            <a:avLst/>
          </a:prstGeom>
          <a:solidFill>
            <a:srgbClr val="D60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AFA3B32-A684-4ED4-8F9D-B4C6C71F8E8D}"/>
              </a:ext>
            </a:extLst>
          </p:cNvPr>
          <p:cNvSpPr txBox="1"/>
          <p:nvPr userDrawn="1"/>
        </p:nvSpPr>
        <p:spPr>
          <a:xfrm>
            <a:off x="1" y="1540042"/>
            <a:ext cx="4283242" cy="2292138"/>
          </a:xfrm>
          <a:prstGeom prst="rect">
            <a:avLst/>
          </a:prstGeom>
          <a:noFill/>
        </p:spPr>
        <p:txBody>
          <a:bodyPr wrap="square" rtlCol="0" anchor="ctr" anchorCtr="0">
            <a:noAutofit/>
          </a:bodyPr>
          <a:lstStyle/>
          <a:p>
            <a:pPr algn="ctr">
              <a:spcAft>
                <a:spcPts val="900"/>
              </a:spcAft>
            </a:pPr>
            <a:r>
              <a:rPr lang="en-GB" sz="3000" b="1">
                <a:solidFill>
                  <a:schemeClr val="bg1"/>
                </a:solidFill>
                <a:cs typeface="Arial" panose="020B0604020202020204" pitchFamily="34" charset="0"/>
              </a:rPr>
              <a:t>Participation &amp; Engagement</a:t>
            </a:r>
          </a:p>
        </p:txBody>
      </p:sp>
      <p:sp>
        <p:nvSpPr>
          <p:cNvPr id="8" name="Rectangle 7">
            <a:extLst>
              <a:ext uri="{FF2B5EF4-FFF2-40B4-BE49-F238E27FC236}">
                <a16:creationId xmlns:a16="http://schemas.microsoft.com/office/drawing/2014/main" id="{AFB72BB7-0BA9-48E4-AAFA-700AC6A8ABAA}"/>
              </a:ext>
            </a:extLst>
          </p:cNvPr>
          <p:cNvSpPr/>
          <p:nvPr userDrawn="1"/>
        </p:nvSpPr>
        <p:spPr>
          <a:xfrm>
            <a:off x="238732" y="4933328"/>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Lead Commissioner: </a:t>
            </a:r>
            <a:endParaRPr lang="en-GB" sz="1000"/>
          </a:p>
        </p:txBody>
      </p:sp>
      <p:sp>
        <p:nvSpPr>
          <p:cNvPr id="9" name="Text Placeholder 8">
            <a:extLst>
              <a:ext uri="{FF2B5EF4-FFF2-40B4-BE49-F238E27FC236}">
                <a16:creationId xmlns:a16="http://schemas.microsoft.com/office/drawing/2014/main" id="{C1E96E93-383D-4AF1-A8FB-596BA4147B89}"/>
              </a:ext>
            </a:extLst>
          </p:cNvPr>
          <p:cNvSpPr>
            <a:spLocks noGrp="1"/>
          </p:cNvSpPr>
          <p:nvPr>
            <p:ph type="body" sz="quarter" idx="12"/>
          </p:nvPr>
        </p:nvSpPr>
        <p:spPr>
          <a:xfrm>
            <a:off x="1890684" y="4951932"/>
            <a:ext cx="2256528" cy="510406"/>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1" name="Rectangle 10">
            <a:extLst>
              <a:ext uri="{FF2B5EF4-FFF2-40B4-BE49-F238E27FC236}">
                <a16:creationId xmlns:a16="http://schemas.microsoft.com/office/drawing/2014/main" id="{C455EF95-3A9C-4B84-9005-C1E61BC473AE}"/>
              </a:ext>
            </a:extLst>
          </p:cNvPr>
          <p:cNvSpPr/>
          <p:nvPr userDrawn="1"/>
        </p:nvSpPr>
        <p:spPr>
          <a:xfrm>
            <a:off x="238732" y="553864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Reporting period: </a:t>
            </a:r>
            <a:endParaRPr lang="en-GB" sz="1000"/>
          </a:p>
        </p:txBody>
      </p:sp>
      <p:sp>
        <p:nvSpPr>
          <p:cNvPr id="12" name="Text Placeholder 8">
            <a:extLst>
              <a:ext uri="{FF2B5EF4-FFF2-40B4-BE49-F238E27FC236}">
                <a16:creationId xmlns:a16="http://schemas.microsoft.com/office/drawing/2014/main" id="{C2E0E18F-9FDC-434B-8CF3-65EC08276213}"/>
              </a:ext>
            </a:extLst>
          </p:cNvPr>
          <p:cNvSpPr>
            <a:spLocks noGrp="1"/>
          </p:cNvSpPr>
          <p:nvPr>
            <p:ph type="body" sz="quarter" idx="13"/>
          </p:nvPr>
        </p:nvSpPr>
        <p:spPr>
          <a:xfrm>
            <a:off x="1890684" y="5557249"/>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3" name="Rectangle 12">
            <a:extLst>
              <a:ext uri="{FF2B5EF4-FFF2-40B4-BE49-F238E27FC236}">
                <a16:creationId xmlns:a16="http://schemas.microsoft.com/office/drawing/2014/main" id="{BF032078-C0FC-4447-AFB4-B2F38CEA70FC}"/>
              </a:ext>
            </a:extLst>
          </p:cNvPr>
          <p:cNvSpPr/>
          <p:nvPr userDrawn="1"/>
        </p:nvSpPr>
        <p:spPr>
          <a:xfrm>
            <a:off x="238732" y="592583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Data period: </a:t>
            </a:r>
            <a:endParaRPr lang="en-GB" sz="1000"/>
          </a:p>
        </p:txBody>
      </p:sp>
      <p:sp>
        <p:nvSpPr>
          <p:cNvPr id="14" name="Text Placeholder 8">
            <a:extLst>
              <a:ext uri="{FF2B5EF4-FFF2-40B4-BE49-F238E27FC236}">
                <a16:creationId xmlns:a16="http://schemas.microsoft.com/office/drawing/2014/main" id="{35F76776-E1EE-40A3-9E1F-F744EE90CB89}"/>
              </a:ext>
            </a:extLst>
          </p:cNvPr>
          <p:cNvSpPr>
            <a:spLocks noGrp="1"/>
          </p:cNvSpPr>
          <p:nvPr>
            <p:ph type="body" sz="quarter" idx="14"/>
          </p:nvPr>
        </p:nvSpPr>
        <p:spPr>
          <a:xfrm>
            <a:off x="1890684" y="5944440"/>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5" name="Rectangle 14">
            <a:extLst>
              <a:ext uri="{FF2B5EF4-FFF2-40B4-BE49-F238E27FC236}">
                <a16:creationId xmlns:a16="http://schemas.microsoft.com/office/drawing/2014/main" id="{C7486909-2B65-4C76-8C62-7D516DCF7286}"/>
              </a:ext>
            </a:extLst>
          </p:cNvPr>
          <p:cNvSpPr/>
          <p:nvPr userDrawn="1"/>
        </p:nvSpPr>
        <p:spPr>
          <a:xfrm>
            <a:off x="238732" y="4313713"/>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Report to: </a:t>
            </a:r>
            <a:endParaRPr lang="en-GB" sz="1000"/>
          </a:p>
        </p:txBody>
      </p:sp>
      <p:sp>
        <p:nvSpPr>
          <p:cNvPr id="16" name="Text Placeholder 8">
            <a:extLst>
              <a:ext uri="{FF2B5EF4-FFF2-40B4-BE49-F238E27FC236}">
                <a16:creationId xmlns:a16="http://schemas.microsoft.com/office/drawing/2014/main" id="{EB01F522-E319-43D5-B487-9D1327F24ECF}"/>
              </a:ext>
            </a:extLst>
          </p:cNvPr>
          <p:cNvSpPr>
            <a:spLocks noGrp="1"/>
          </p:cNvSpPr>
          <p:nvPr>
            <p:ph type="body" sz="quarter" idx="15"/>
          </p:nvPr>
        </p:nvSpPr>
        <p:spPr>
          <a:xfrm>
            <a:off x="1890684" y="4312163"/>
            <a:ext cx="2256528" cy="52780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cxnSp>
        <p:nvCxnSpPr>
          <p:cNvPr id="17" name="Straight Connector 16">
            <a:extLst>
              <a:ext uri="{FF2B5EF4-FFF2-40B4-BE49-F238E27FC236}">
                <a16:creationId xmlns:a16="http://schemas.microsoft.com/office/drawing/2014/main" id="{C38CAFE5-4A79-4E47-906F-BDD242A96AF3}"/>
              </a:ext>
            </a:extLst>
          </p:cNvPr>
          <p:cNvCxnSpPr>
            <a:cxnSpLocks/>
          </p:cNvCxnSpPr>
          <p:nvPr userDrawn="1"/>
        </p:nvCxnSpPr>
        <p:spPr>
          <a:xfrm>
            <a:off x="4319335"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B56ED301-3667-40BE-B91F-802AFFC345F2}"/>
              </a:ext>
            </a:extLst>
          </p:cNvPr>
          <p:cNvSpPr>
            <a:spLocks noGrp="1"/>
          </p:cNvSpPr>
          <p:nvPr>
            <p:ph type="body" sz="quarter" idx="16"/>
          </p:nvPr>
        </p:nvSpPr>
        <p:spPr>
          <a:xfrm>
            <a:off x="4491458" y="628908"/>
            <a:ext cx="7588345" cy="6060649"/>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Box 21">
            <a:extLst>
              <a:ext uri="{FF2B5EF4-FFF2-40B4-BE49-F238E27FC236}">
                <a16:creationId xmlns:a16="http://schemas.microsoft.com/office/drawing/2014/main" id="{1BFAB3BE-3B8B-43CA-87A2-BA38A29C98F5}"/>
              </a:ext>
            </a:extLst>
          </p:cNvPr>
          <p:cNvSpPr txBox="1"/>
          <p:nvPr userDrawn="1"/>
        </p:nvSpPr>
        <p:spPr>
          <a:xfrm>
            <a:off x="238732" y="3832181"/>
            <a:ext cx="3908480" cy="369332"/>
          </a:xfrm>
          <a:prstGeom prst="rect">
            <a:avLst/>
          </a:prstGeom>
          <a:noFill/>
        </p:spPr>
        <p:txBody>
          <a:bodyPr wrap="square">
            <a:spAutoFit/>
          </a:bodyPr>
          <a:lstStyle/>
          <a:p>
            <a:pPr algn="ctr">
              <a:spcAft>
                <a:spcPts val="900"/>
              </a:spcAft>
            </a:pPr>
            <a:r>
              <a:rPr lang="en-GB" sz="1800" b="1">
                <a:solidFill>
                  <a:schemeClr val="bg1"/>
                </a:solidFill>
                <a:cs typeface="Arial" panose="020B0604020202020204" pitchFamily="34" charset="0"/>
              </a:rPr>
              <a:t>Overview of performance and delivery</a:t>
            </a:r>
          </a:p>
        </p:txBody>
      </p:sp>
      <p:pic>
        <p:nvPicPr>
          <p:cNvPr id="18" name="Graphic 17" descr="Home with solid fill">
            <a:hlinkClick r:id="" action="ppaction://noaction"/>
            <a:extLst>
              <a:ext uri="{FF2B5EF4-FFF2-40B4-BE49-F238E27FC236}">
                <a16:creationId xmlns:a16="http://schemas.microsoft.com/office/drawing/2014/main" id="{F31EF607-8606-40C7-8B69-8D0988FCC37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197739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O Overview">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4355428" y="0"/>
            <a:ext cx="7836571"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a:t>
            </a:r>
            <a:r>
              <a:rPr lang="en-GB" sz="1000" b="0">
                <a:solidFill>
                  <a:schemeClr val="bg1"/>
                </a:solidFill>
                <a:cs typeface="Arial" panose="020B0604020202020204" pitchFamily="34" charset="0"/>
              </a:rPr>
              <a:t>May</a:t>
            </a:r>
            <a:r>
              <a:rPr lang="en-GB" sz="1000" b="0">
                <a:solidFill>
                  <a:schemeClr val="bg1"/>
                </a:solidFill>
              </a:rPr>
              <a:t>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5613" y="0"/>
            <a:ext cx="3076943" cy="1540042"/>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Rectangle 3">
            <a:extLst>
              <a:ext uri="{FF2B5EF4-FFF2-40B4-BE49-F238E27FC236}">
                <a16:creationId xmlns:a16="http://schemas.microsoft.com/office/drawing/2014/main" id="{65F7E7E2-F186-4379-B516-2C50C2DA9C31}"/>
              </a:ext>
            </a:extLst>
          </p:cNvPr>
          <p:cNvSpPr/>
          <p:nvPr userDrawn="1"/>
        </p:nvSpPr>
        <p:spPr>
          <a:xfrm>
            <a:off x="-1" y="1540042"/>
            <a:ext cx="4319337" cy="5317958"/>
          </a:xfrm>
          <a:prstGeom prst="rect">
            <a:avLst/>
          </a:prstGeom>
          <a:solidFill>
            <a:srgbClr val="D609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AFA3B32-A684-4ED4-8F9D-B4C6C71F8E8D}"/>
              </a:ext>
            </a:extLst>
          </p:cNvPr>
          <p:cNvSpPr txBox="1"/>
          <p:nvPr userDrawn="1"/>
        </p:nvSpPr>
        <p:spPr>
          <a:xfrm>
            <a:off x="1" y="1540042"/>
            <a:ext cx="4283242" cy="2292138"/>
          </a:xfrm>
          <a:prstGeom prst="rect">
            <a:avLst/>
          </a:prstGeom>
          <a:noFill/>
        </p:spPr>
        <p:txBody>
          <a:bodyPr wrap="square" rtlCol="0" anchor="ctr" anchorCtr="0">
            <a:noAutofit/>
          </a:bodyPr>
          <a:lstStyle/>
          <a:p>
            <a:pPr algn="ctr">
              <a:spcAft>
                <a:spcPts val="900"/>
              </a:spcAft>
            </a:pPr>
            <a:r>
              <a:rPr lang="en-GB" sz="3000" b="1">
                <a:solidFill>
                  <a:schemeClr val="bg1"/>
                </a:solidFill>
                <a:cs typeface="Arial" panose="020B0604020202020204" pitchFamily="34" charset="0"/>
              </a:rPr>
              <a:t>Well Run Organisation</a:t>
            </a:r>
          </a:p>
        </p:txBody>
      </p:sp>
      <p:sp>
        <p:nvSpPr>
          <p:cNvPr id="8" name="Rectangle 7">
            <a:extLst>
              <a:ext uri="{FF2B5EF4-FFF2-40B4-BE49-F238E27FC236}">
                <a16:creationId xmlns:a16="http://schemas.microsoft.com/office/drawing/2014/main" id="{AFB72BB7-0BA9-48E4-AAFA-700AC6A8ABAA}"/>
              </a:ext>
            </a:extLst>
          </p:cNvPr>
          <p:cNvSpPr/>
          <p:nvPr userDrawn="1"/>
        </p:nvSpPr>
        <p:spPr>
          <a:xfrm>
            <a:off x="238732" y="4933328"/>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Lead Commissioner: </a:t>
            </a:r>
            <a:endParaRPr lang="en-GB" sz="1000"/>
          </a:p>
        </p:txBody>
      </p:sp>
      <p:sp>
        <p:nvSpPr>
          <p:cNvPr id="9" name="Text Placeholder 8">
            <a:extLst>
              <a:ext uri="{FF2B5EF4-FFF2-40B4-BE49-F238E27FC236}">
                <a16:creationId xmlns:a16="http://schemas.microsoft.com/office/drawing/2014/main" id="{C1E96E93-383D-4AF1-A8FB-596BA4147B89}"/>
              </a:ext>
            </a:extLst>
          </p:cNvPr>
          <p:cNvSpPr>
            <a:spLocks noGrp="1"/>
          </p:cNvSpPr>
          <p:nvPr>
            <p:ph type="body" sz="quarter" idx="12"/>
          </p:nvPr>
        </p:nvSpPr>
        <p:spPr>
          <a:xfrm>
            <a:off x="1890684" y="4951932"/>
            <a:ext cx="2256528" cy="510406"/>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1" name="Rectangle 10">
            <a:extLst>
              <a:ext uri="{FF2B5EF4-FFF2-40B4-BE49-F238E27FC236}">
                <a16:creationId xmlns:a16="http://schemas.microsoft.com/office/drawing/2014/main" id="{C455EF95-3A9C-4B84-9005-C1E61BC473AE}"/>
              </a:ext>
            </a:extLst>
          </p:cNvPr>
          <p:cNvSpPr/>
          <p:nvPr userDrawn="1"/>
        </p:nvSpPr>
        <p:spPr>
          <a:xfrm>
            <a:off x="238732" y="553864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Reporting period: </a:t>
            </a:r>
            <a:endParaRPr lang="en-GB" sz="1000"/>
          </a:p>
        </p:txBody>
      </p:sp>
      <p:sp>
        <p:nvSpPr>
          <p:cNvPr id="12" name="Text Placeholder 8">
            <a:extLst>
              <a:ext uri="{FF2B5EF4-FFF2-40B4-BE49-F238E27FC236}">
                <a16:creationId xmlns:a16="http://schemas.microsoft.com/office/drawing/2014/main" id="{C2E0E18F-9FDC-434B-8CF3-65EC08276213}"/>
              </a:ext>
            </a:extLst>
          </p:cNvPr>
          <p:cNvSpPr>
            <a:spLocks noGrp="1"/>
          </p:cNvSpPr>
          <p:nvPr>
            <p:ph type="body" sz="quarter" idx="13"/>
          </p:nvPr>
        </p:nvSpPr>
        <p:spPr>
          <a:xfrm>
            <a:off x="1890684" y="5557249"/>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3" name="Rectangle 12">
            <a:extLst>
              <a:ext uri="{FF2B5EF4-FFF2-40B4-BE49-F238E27FC236}">
                <a16:creationId xmlns:a16="http://schemas.microsoft.com/office/drawing/2014/main" id="{BF032078-C0FC-4447-AFB4-B2F38CEA70FC}"/>
              </a:ext>
            </a:extLst>
          </p:cNvPr>
          <p:cNvSpPr/>
          <p:nvPr userDrawn="1"/>
        </p:nvSpPr>
        <p:spPr>
          <a:xfrm>
            <a:off x="238732" y="5925837"/>
            <a:ext cx="1651952" cy="309681"/>
          </a:xfrm>
          <a:prstGeom prst="rect">
            <a:avLst/>
          </a:prstGeom>
          <a:solidFill>
            <a:schemeClr val="bg1">
              <a:lumMod val="85000"/>
            </a:schemeClr>
          </a:solidFill>
        </p:spPr>
        <p:txBody>
          <a:bodyPr wrap="square" lIns="77143" tIns="77143" rIns="77143" bIns="77143">
            <a:spAutoFit/>
          </a:bodyPr>
          <a:lstStyle/>
          <a:p>
            <a:pPr algn="r"/>
            <a:r>
              <a:rPr lang="en-GB" sz="1000">
                <a:solidFill>
                  <a:schemeClr val="tx1"/>
                </a:solidFill>
              </a:rPr>
              <a:t>Data period: </a:t>
            </a:r>
            <a:endParaRPr lang="en-GB" sz="1000"/>
          </a:p>
        </p:txBody>
      </p:sp>
      <p:sp>
        <p:nvSpPr>
          <p:cNvPr id="14" name="Text Placeholder 8">
            <a:extLst>
              <a:ext uri="{FF2B5EF4-FFF2-40B4-BE49-F238E27FC236}">
                <a16:creationId xmlns:a16="http://schemas.microsoft.com/office/drawing/2014/main" id="{35F76776-E1EE-40A3-9E1F-F744EE90CB89}"/>
              </a:ext>
            </a:extLst>
          </p:cNvPr>
          <p:cNvSpPr>
            <a:spLocks noGrp="1"/>
          </p:cNvSpPr>
          <p:nvPr>
            <p:ph type="body" sz="quarter" idx="14"/>
          </p:nvPr>
        </p:nvSpPr>
        <p:spPr>
          <a:xfrm>
            <a:off x="1890684" y="5944440"/>
            <a:ext cx="2256528" cy="29107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sp>
        <p:nvSpPr>
          <p:cNvPr id="15" name="Rectangle 14">
            <a:extLst>
              <a:ext uri="{FF2B5EF4-FFF2-40B4-BE49-F238E27FC236}">
                <a16:creationId xmlns:a16="http://schemas.microsoft.com/office/drawing/2014/main" id="{C7486909-2B65-4C76-8C62-7D516DCF7286}"/>
              </a:ext>
            </a:extLst>
          </p:cNvPr>
          <p:cNvSpPr/>
          <p:nvPr userDrawn="1"/>
        </p:nvSpPr>
        <p:spPr>
          <a:xfrm>
            <a:off x="238732" y="4313713"/>
            <a:ext cx="1651952" cy="546411"/>
          </a:xfrm>
          <a:prstGeom prst="rect">
            <a:avLst/>
          </a:prstGeom>
          <a:solidFill>
            <a:schemeClr val="bg1">
              <a:lumMod val="85000"/>
            </a:schemeClr>
          </a:solidFill>
        </p:spPr>
        <p:txBody>
          <a:bodyPr wrap="none" lIns="77143" tIns="77143" rIns="77143" bIns="77143" anchor="ctr" anchorCtr="0">
            <a:noAutofit/>
          </a:bodyPr>
          <a:lstStyle/>
          <a:p>
            <a:pPr algn="r"/>
            <a:r>
              <a:rPr lang="en-GB" sz="1000">
                <a:solidFill>
                  <a:schemeClr val="tx1"/>
                </a:solidFill>
              </a:rPr>
              <a:t>Report to: </a:t>
            </a:r>
            <a:endParaRPr lang="en-GB" sz="1000"/>
          </a:p>
        </p:txBody>
      </p:sp>
      <p:sp>
        <p:nvSpPr>
          <p:cNvPr id="16" name="Text Placeholder 8">
            <a:extLst>
              <a:ext uri="{FF2B5EF4-FFF2-40B4-BE49-F238E27FC236}">
                <a16:creationId xmlns:a16="http://schemas.microsoft.com/office/drawing/2014/main" id="{EB01F522-E319-43D5-B487-9D1327F24ECF}"/>
              </a:ext>
            </a:extLst>
          </p:cNvPr>
          <p:cNvSpPr>
            <a:spLocks noGrp="1"/>
          </p:cNvSpPr>
          <p:nvPr>
            <p:ph type="body" sz="quarter" idx="15"/>
          </p:nvPr>
        </p:nvSpPr>
        <p:spPr>
          <a:xfrm>
            <a:off x="1890684" y="4312163"/>
            <a:ext cx="2256528" cy="527809"/>
          </a:xfrm>
          <a:solidFill>
            <a:srgbClr val="D60918"/>
          </a:solidFill>
          <a:ln>
            <a:noFill/>
          </a:ln>
        </p:spPr>
        <p:txBody>
          <a:bodyPr lIns="108000" tIns="108000" rIns="108000" bIns="108000" anchor="ctr" anchorCtr="0">
            <a:noAutofit/>
          </a:bodyPr>
          <a:lstStyle>
            <a:lvl1pPr marL="0" indent="0">
              <a:spcBef>
                <a:spcPts val="0"/>
              </a:spcBef>
              <a:spcAft>
                <a:spcPts val="429"/>
              </a:spcAft>
              <a:buNone/>
              <a:defRPr sz="1050" b="1">
                <a:solidFill>
                  <a:schemeClr val="bg1"/>
                </a:solidFill>
              </a:defRPr>
            </a:lvl1pPr>
            <a:lvl2pPr>
              <a:defRPr sz="1714"/>
            </a:lvl2pPr>
            <a:lvl3pPr>
              <a:defRPr sz="1714"/>
            </a:lvl3pPr>
            <a:lvl4pPr>
              <a:defRPr sz="1714"/>
            </a:lvl4pPr>
            <a:lvl5pPr>
              <a:defRPr sz="1714"/>
            </a:lvl5pPr>
          </a:lstStyle>
          <a:p>
            <a:pPr lvl="0"/>
            <a:endParaRPr lang="en-GB"/>
          </a:p>
        </p:txBody>
      </p:sp>
      <p:cxnSp>
        <p:nvCxnSpPr>
          <p:cNvPr id="17" name="Straight Connector 16">
            <a:extLst>
              <a:ext uri="{FF2B5EF4-FFF2-40B4-BE49-F238E27FC236}">
                <a16:creationId xmlns:a16="http://schemas.microsoft.com/office/drawing/2014/main" id="{C38CAFE5-4A79-4E47-906F-BDD242A96AF3}"/>
              </a:ext>
            </a:extLst>
          </p:cNvPr>
          <p:cNvCxnSpPr>
            <a:cxnSpLocks/>
          </p:cNvCxnSpPr>
          <p:nvPr userDrawn="1"/>
        </p:nvCxnSpPr>
        <p:spPr>
          <a:xfrm>
            <a:off x="4319335"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B56ED301-3667-40BE-B91F-802AFFC345F2}"/>
              </a:ext>
            </a:extLst>
          </p:cNvPr>
          <p:cNvSpPr>
            <a:spLocks noGrp="1"/>
          </p:cNvSpPr>
          <p:nvPr>
            <p:ph type="body" sz="quarter" idx="16"/>
          </p:nvPr>
        </p:nvSpPr>
        <p:spPr>
          <a:xfrm>
            <a:off x="4491459" y="628908"/>
            <a:ext cx="7461808" cy="6060649"/>
          </a:xfrm>
          <a:ln>
            <a:noFill/>
          </a:ln>
        </p:spPr>
        <p:txBody>
          <a:bodyPr lIns="108000" tIns="108000" rIns="108000" bIns="108000" anchor="t"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Box 21">
            <a:extLst>
              <a:ext uri="{FF2B5EF4-FFF2-40B4-BE49-F238E27FC236}">
                <a16:creationId xmlns:a16="http://schemas.microsoft.com/office/drawing/2014/main" id="{1BFAB3BE-3B8B-43CA-87A2-BA38A29C98F5}"/>
              </a:ext>
            </a:extLst>
          </p:cNvPr>
          <p:cNvSpPr txBox="1"/>
          <p:nvPr userDrawn="1"/>
        </p:nvSpPr>
        <p:spPr>
          <a:xfrm>
            <a:off x="238732" y="3832181"/>
            <a:ext cx="3908480" cy="369332"/>
          </a:xfrm>
          <a:prstGeom prst="rect">
            <a:avLst/>
          </a:prstGeom>
          <a:noFill/>
        </p:spPr>
        <p:txBody>
          <a:bodyPr wrap="square">
            <a:spAutoFit/>
          </a:bodyPr>
          <a:lstStyle/>
          <a:p>
            <a:pPr algn="ctr">
              <a:spcAft>
                <a:spcPts val="900"/>
              </a:spcAft>
            </a:pPr>
            <a:r>
              <a:rPr lang="en-GB" sz="1800" b="1">
                <a:solidFill>
                  <a:schemeClr val="bg1"/>
                </a:solidFill>
                <a:cs typeface="Arial" panose="020B0604020202020204" pitchFamily="34" charset="0"/>
              </a:rPr>
              <a:t>Overview of performance and delivery</a:t>
            </a:r>
          </a:p>
        </p:txBody>
      </p:sp>
      <p:pic>
        <p:nvPicPr>
          <p:cNvPr id="7" name="Graphic 6" descr="Home with solid fill">
            <a:hlinkClick r:id="" action="ppaction://noaction"/>
            <a:extLst>
              <a:ext uri="{FF2B5EF4-FFF2-40B4-BE49-F238E27FC236}">
                <a16:creationId xmlns:a16="http://schemas.microsoft.com/office/drawing/2014/main" id="{0A3A22DD-C615-4DA7-8FC1-CA780ACEFF5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3756764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vings prog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Text Placeholder 3">
            <a:extLst>
              <a:ext uri="{FF2B5EF4-FFF2-40B4-BE49-F238E27FC236}">
                <a16:creationId xmlns:a16="http://schemas.microsoft.com/office/drawing/2014/main" id="{6A376AF5-9A19-4609-91C4-5D28419EDEC5}"/>
              </a:ext>
            </a:extLst>
          </p:cNvPr>
          <p:cNvSpPr txBox="1">
            <a:spLocks/>
          </p:cNvSpPr>
          <p:nvPr userDrawn="1"/>
        </p:nvSpPr>
        <p:spPr>
          <a:xfrm>
            <a:off x="232833" y="1435734"/>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 name="Text Placeholder 3">
            <a:extLst>
              <a:ext uri="{FF2B5EF4-FFF2-40B4-BE49-F238E27FC236}">
                <a16:creationId xmlns:a16="http://schemas.microsoft.com/office/drawing/2014/main" id="{A0D4185D-B25E-446A-AFF1-64FC865B8771}"/>
              </a:ext>
            </a:extLst>
          </p:cNvPr>
          <p:cNvSpPr txBox="1">
            <a:spLocks/>
          </p:cNvSpPr>
          <p:nvPr userDrawn="1"/>
        </p:nvSpPr>
        <p:spPr>
          <a:xfrm>
            <a:off x="2373331" y="1435733"/>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8" name="Text Placeholder 3">
            <a:extLst>
              <a:ext uri="{FF2B5EF4-FFF2-40B4-BE49-F238E27FC236}">
                <a16:creationId xmlns:a16="http://schemas.microsoft.com/office/drawing/2014/main" id="{BB835C58-804D-411E-B3DF-7529B58D75A7}"/>
              </a:ext>
            </a:extLst>
          </p:cNvPr>
          <p:cNvSpPr txBox="1">
            <a:spLocks/>
          </p:cNvSpPr>
          <p:nvPr userDrawn="1"/>
        </p:nvSpPr>
        <p:spPr>
          <a:xfrm>
            <a:off x="232833" y="3137431"/>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12" name="Text Placeholder 3">
            <a:extLst>
              <a:ext uri="{FF2B5EF4-FFF2-40B4-BE49-F238E27FC236}">
                <a16:creationId xmlns:a16="http://schemas.microsoft.com/office/drawing/2014/main" id="{43CC242C-DCDB-435D-B60A-B1AF91D5B945}"/>
              </a:ext>
            </a:extLst>
          </p:cNvPr>
          <p:cNvSpPr txBox="1">
            <a:spLocks/>
          </p:cNvSpPr>
          <p:nvPr userDrawn="1"/>
        </p:nvSpPr>
        <p:spPr>
          <a:xfrm>
            <a:off x="2373331" y="3137430"/>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14" name="Text Placeholder 3">
            <a:extLst>
              <a:ext uri="{FF2B5EF4-FFF2-40B4-BE49-F238E27FC236}">
                <a16:creationId xmlns:a16="http://schemas.microsoft.com/office/drawing/2014/main" id="{879A9F26-44CA-46D7-B95A-D4B55C2AC5F8}"/>
              </a:ext>
            </a:extLst>
          </p:cNvPr>
          <p:cNvSpPr txBox="1">
            <a:spLocks/>
          </p:cNvSpPr>
          <p:nvPr userDrawn="1"/>
        </p:nvSpPr>
        <p:spPr>
          <a:xfrm>
            <a:off x="232833" y="4839127"/>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16" name="Text Placeholder 3">
            <a:extLst>
              <a:ext uri="{FF2B5EF4-FFF2-40B4-BE49-F238E27FC236}">
                <a16:creationId xmlns:a16="http://schemas.microsoft.com/office/drawing/2014/main" id="{69E64D88-626E-40A5-8DB4-56243AB4931F}"/>
              </a:ext>
            </a:extLst>
          </p:cNvPr>
          <p:cNvSpPr txBox="1">
            <a:spLocks/>
          </p:cNvSpPr>
          <p:nvPr userDrawn="1"/>
        </p:nvSpPr>
        <p:spPr>
          <a:xfrm>
            <a:off x="2373331" y="4839126"/>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18" name="TextBox 17">
            <a:extLst>
              <a:ext uri="{FF2B5EF4-FFF2-40B4-BE49-F238E27FC236}">
                <a16:creationId xmlns:a16="http://schemas.microsoft.com/office/drawing/2014/main" id="{BC8BC2FC-5155-48B6-B062-F900709E9846}"/>
              </a:ext>
            </a:extLst>
          </p:cNvPr>
          <p:cNvSpPr txBox="1"/>
          <p:nvPr userDrawn="1"/>
        </p:nvSpPr>
        <p:spPr>
          <a:xfrm>
            <a:off x="232833" y="551853"/>
            <a:ext cx="11603567" cy="587441"/>
          </a:xfrm>
          <a:prstGeom prst="rect">
            <a:avLst/>
          </a:prstGeom>
          <a:noFill/>
        </p:spPr>
        <p:txBody>
          <a:bodyPr wrap="square" lIns="108000" tIns="108000" rIns="108000" bIns="108000" rtlCol="0" anchor="ctr" anchorCtr="0">
            <a:spAutoFit/>
          </a:bodyPr>
          <a:lstStyle/>
          <a:p>
            <a:r>
              <a:rPr lang="en-GB" sz="2400" b="1"/>
              <a:t>Individual savings programmes</a:t>
            </a:r>
          </a:p>
        </p:txBody>
      </p:sp>
      <p:sp>
        <p:nvSpPr>
          <p:cNvPr id="20" name="Rectangle: Diagonal Corners Snipped 19">
            <a:extLst>
              <a:ext uri="{FF2B5EF4-FFF2-40B4-BE49-F238E27FC236}">
                <a16:creationId xmlns:a16="http://schemas.microsoft.com/office/drawing/2014/main" id="{ABB78D04-421A-47BE-8C45-9F6D06EFB54F}"/>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21" name="Text Placeholder 8">
            <a:extLst>
              <a:ext uri="{FF2B5EF4-FFF2-40B4-BE49-F238E27FC236}">
                <a16:creationId xmlns:a16="http://schemas.microsoft.com/office/drawing/2014/main" id="{38C57A20-B1BC-4F5C-A5F1-E38D5C143541}"/>
              </a:ext>
            </a:extLst>
          </p:cNvPr>
          <p:cNvSpPr>
            <a:spLocks noGrp="1"/>
          </p:cNvSpPr>
          <p:nvPr>
            <p:ph type="body" sz="quarter" idx="16"/>
          </p:nvPr>
        </p:nvSpPr>
        <p:spPr>
          <a:xfrm>
            <a:off x="2373331" y="1435732"/>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 Placeholder 8">
            <a:extLst>
              <a:ext uri="{FF2B5EF4-FFF2-40B4-BE49-F238E27FC236}">
                <a16:creationId xmlns:a16="http://schemas.microsoft.com/office/drawing/2014/main" id="{917DD3AB-2EF1-440D-8C98-7CECED7FD9F8}"/>
              </a:ext>
            </a:extLst>
          </p:cNvPr>
          <p:cNvSpPr>
            <a:spLocks noGrp="1"/>
          </p:cNvSpPr>
          <p:nvPr>
            <p:ph type="body" sz="quarter" idx="17"/>
          </p:nvPr>
        </p:nvSpPr>
        <p:spPr>
          <a:xfrm>
            <a:off x="2371946" y="3137427"/>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3" name="Text Placeholder 8">
            <a:extLst>
              <a:ext uri="{FF2B5EF4-FFF2-40B4-BE49-F238E27FC236}">
                <a16:creationId xmlns:a16="http://schemas.microsoft.com/office/drawing/2014/main" id="{FA3851A4-9463-4DA9-830E-3B6EFCE81B0C}"/>
              </a:ext>
            </a:extLst>
          </p:cNvPr>
          <p:cNvSpPr>
            <a:spLocks noGrp="1"/>
          </p:cNvSpPr>
          <p:nvPr>
            <p:ph type="body" sz="quarter" idx="18"/>
          </p:nvPr>
        </p:nvSpPr>
        <p:spPr>
          <a:xfrm>
            <a:off x="2370559" y="4839126"/>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4" name="Text Placeholder 8">
            <a:extLst>
              <a:ext uri="{FF2B5EF4-FFF2-40B4-BE49-F238E27FC236}">
                <a16:creationId xmlns:a16="http://schemas.microsoft.com/office/drawing/2014/main" id="{15431B70-C428-4451-A86A-06B45356ACA8}"/>
              </a:ext>
            </a:extLst>
          </p:cNvPr>
          <p:cNvSpPr>
            <a:spLocks noGrp="1"/>
          </p:cNvSpPr>
          <p:nvPr>
            <p:ph type="body" sz="quarter" idx="19"/>
          </p:nvPr>
        </p:nvSpPr>
        <p:spPr>
          <a:xfrm>
            <a:off x="232758" y="1435728"/>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25" name="Text Placeholder 8">
            <a:extLst>
              <a:ext uri="{FF2B5EF4-FFF2-40B4-BE49-F238E27FC236}">
                <a16:creationId xmlns:a16="http://schemas.microsoft.com/office/drawing/2014/main" id="{66657519-2C97-4E10-882C-45DD07F59520}"/>
              </a:ext>
            </a:extLst>
          </p:cNvPr>
          <p:cNvSpPr>
            <a:spLocks noGrp="1"/>
          </p:cNvSpPr>
          <p:nvPr>
            <p:ph type="body" sz="quarter" idx="20"/>
          </p:nvPr>
        </p:nvSpPr>
        <p:spPr>
          <a:xfrm>
            <a:off x="231447" y="3137427"/>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26" name="Text Placeholder 8">
            <a:extLst>
              <a:ext uri="{FF2B5EF4-FFF2-40B4-BE49-F238E27FC236}">
                <a16:creationId xmlns:a16="http://schemas.microsoft.com/office/drawing/2014/main" id="{794DA031-4350-4D47-84A8-D66E92755223}"/>
              </a:ext>
            </a:extLst>
          </p:cNvPr>
          <p:cNvSpPr>
            <a:spLocks noGrp="1"/>
          </p:cNvSpPr>
          <p:nvPr>
            <p:ph type="body" sz="quarter" idx="21"/>
          </p:nvPr>
        </p:nvSpPr>
        <p:spPr>
          <a:xfrm>
            <a:off x="231371" y="4839126"/>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pic>
        <p:nvPicPr>
          <p:cNvPr id="19" name="Graphic 18" descr="Home with solid fill">
            <a:hlinkClick r:id="" action="ppaction://noaction"/>
            <a:extLst>
              <a:ext uri="{FF2B5EF4-FFF2-40B4-BE49-F238E27FC236}">
                <a16:creationId xmlns:a16="http://schemas.microsoft.com/office/drawing/2014/main" id="{251A74CC-FEC6-4EC8-BF27-ED79234A7F2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118325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avings prog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Text Placeholder 3">
            <a:extLst>
              <a:ext uri="{FF2B5EF4-FFF2-40B4-BE49-F238E27FC236}">
                <a16:creationId xmlns:a16="http://schemas.microsoft.com/office/drawing/2014/main" id="{6A376AF5-9A19-4609-91C4-5D28419EDEC5}"/>
              </a:ext>
            </a:extLst>
          </p:cNvPr>
          <p:cNvSpPr txBox="1">
            <a:spLocks/>
          </p:cNvSpPr>
          <p:nvPr userDrawn="1"/>
        </p:nvSpPr>
        <p:spPr>
          <a:xfrm>
            <a:off x="232833" y="1435734"/>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 name="Text Placeholder 3">
            <a:extLst>
              <a:ext uri="{FF2B5EF4-FFF2-40B4-BE49-F238E27FC236}">
                <a16:creationId xmlns:a16="http://schemas.microsoft.com/office/drawing/2014/main" id="{A0D4185D-B25E-446A-AFF1-64FC865B8771}"/>
              </a:ext>
            </a:extLst>
          </p:cNvPr>
          <p:cNvSpPr txBox="1">
            <a:spLocks/>
          </p:cNvSpPr>
          <p:nvPr userDrawn="1"/>
        </p:nvSpPr>
        <p:spPr>
          <a:xfrm>
            <a:off x="2373331" y="1435733"/>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8" name="Text Placeholder 3">
            <a:extLst>
              <a:ext uri="{FF2B5EF4-FFF2-40B4-BE49-F238E27FC236}">
                <a16:creationId xmlns:a16="http://schemas.microsoft.com/office/drawing/2014/main" id="{BB835C58-804D-411E-B3DF-7529B58D75A7}"/>
              </a:ext>
            </a:extLst>
          </p:cNvPr>
          <p:cNvSpPr txBox="1">
            <a:spLocks/>
          </p:cNvSpPr>
          <p:nvPr userDrawn="1"/>
        </p:nvSpPr>
        <p:spPr>
          <a:xfrm>
            <a:off x="232833" y="3137431"/>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12" name="Text Placeholder 3">
            <a:extLst>
              <a:ext uri="{FF2B5EF4-FFF2-40B4-BE49-F238E27FC236}">
                <a16:creationId xmlns:a16="http://schemas.microsoft.com/office/drawing/2014/main" id="{43CC242C-DCDB-435D-B60A-B1AF91D5B945}"/>
              </a:ext>
            </a:extLst>
          </p:cNvPr>
          <p:cNvSpPr txBox="1">
            <a:spLocks/>
          </p:cNvSpPr>
          <p:nvPr userDrawn="1"/>
        </p:nvSpPr>
        <p:spPr>
          <a:xfrm>
            <a:off x="2373331" y="3137430"/>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14" name="Text Placeholder 3">
            <a:extLst>
              <a:ext uri="{FF2B5EF4-FFF2-40B4-BE49-F238E27FC236}">
                <a16:creationId xmlns:a16="http://schemas.microsoft.com/office/drawing/2014/main" id="{879A9F26-44CA-46D7-B95A-D4B55C2AC5F8}"/>
              </a:ext>
            </a:extLst>
          </p:cNvPr>
          <p:cNvSpPr txBox="1">
            <a:spLocks/>
          </p:cNvSpPr>
          <p:nvPr userDrawn="1"/>
        </p:nvSpPr>
        <p:spPr>
          <a:xfrm>
            <a:off x="232833" y="4839127"/>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16" name="Text Placeholder 3">
            <a:extLst>
              <a:ext uri="{FF2B5EF4-FFF2-40B4-BE49-F238E27FC236}">
                <a16:creationId xmlns:a16="http://schemas.microsoft.com/office/drawing/2014/main" id="{69E64D88-626E-40A5-8DB4-56243AB4931F}"/>
              </a:ext>
            </a:extLst>
          </p:cNvPr>
          <p:cNvSpPr txBox="1">
            <a:spLocks/>
          </p:cNvSpPr>
          <p:nvPr userDrawn="1"/>
        </p:nvSpPr>
        <p:spPr>
          <a:xfrm>
            <a:off x="2373331" y="4839126"/>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18" name="TextBox 17">
            <a:extLst>
              <a:ext uri="{FF2B5EF4-FFF2-40B4-BE49-F238E27FC236}">
                <a16:creationId xmlns:a16="http://schemas.microsoft.com/office/drawing/2014/main" id="{BC8BC2FC-5155-48B6-B062-F900709E9846}"/>
              </a:ext>
            </a:extLst>
          </p:cNvPr>
          <p:cNvSpPr txBox="1"/>
          <p:nvPr userDrawn="1"/>
        </p:nvSpPr>
        <p:spPr>
          <a:xfrm>
            <a:off x="232833" y="551853"/>
            <a:ext cx="11603567" cy="587441"/>
          </a:xfrm>
          <a:prstGeom prst="rect">
            <a:avLst/>
          </a:prstGeom>
          <a:noFill/>
        </p:spPr>
        <p:txBody>
          <a:bodyPr wrap="square" lIns="108000" tIns="108000" rIns="108000" bIns="108000" rtlCol="0" anchor="ctr" anchorCtr="0">
            <a:spAutoFit/>
          </a:bodyPr>
          <a:lstStyle/>
          <a:p>
            <a:r>
              <a:rPr lang="en-GB" sz="2400" b="1"/>
              <a:t>Programme Highlights</a:t>
            </a:r>
          </a:p>
        </p:txBody>
      </p:sp>
      <p:sp>
        <p:nvSpPr>
          <p:cNvPr id="20" name="Rectangle: Diagonal Corners Snipped 19">
            <a:extLst>
              <a:ext uri="{FF2B5EF4-FFF2-40B4-BE49-F238E27FC236}">
                <a16:creationId xmlns:a16="http://schemas.microsoft.com/office/drawing/2014/main" id="{ABB78D04-421A-47BE-8C45-9F6D06EFB54F}"/>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21" name="Text Placeholder 8">
            <a:extLst>
              <a:ext uri="{FF2B5EF4-FFF2-40B4-BE49-F238E27FC236}">
                <a16:creationId xmlns:a16="http://schemas.microsoft.com/office/drawing/2014/main" id="{38C57A20-B1BC-4F5C-A5F1-E38D5C143541}"/>
              </a:ext>
            </a:extLst>
          </p:cNvPr>
          <p:cNvSpPr>
            <a:spLocks noGrp="1"/>
          </p:cNvSpPr>
          <p:nvPr>
            <p:ph type="body" sz="quarter" idx="16"/>
          </p:nvPr>
        </p:nvSpPr>
        <p:spPr>
          <a:xfrm>
            <a:off x="2373331" y="1435732"/>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 Placeholder 8">
            <a:extLst>
              <a:ext uri="{FF2B5EF4-FFF2-40B4-BE49-F238E27FC236}">
                <a16:creationId xmlns:a16="http://schemas.microsoft.com/office/drawing/2014/main" id="{917DD3AB-2EF1-440D-8C98-7CECED7FD9F8}"/>
              </a:ext>
            </a:extLst>
          </p:cNvPr>
          <p:cNvSpPr>
            <a:spLocks noGrp="1"/>
          </p:cNvSpPr>
          <p:nvPr>
            <p:ph type="body" sz="quarter" idx="17"/>
          </p:nvPr>
        </p:nvSpPr>
        <p:spPr>
          <a:xfrm>
            <a:off x="2371946" y="3137427"/>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3" name="Text Placeholder 8">
            <a:extLst>
              <a:ext uri="{FF2B5EF4-FFF2-40B4-BE49-F238E27FC236}">
                <a16:creationId xmlns:a16="http://schemas.microsoft.com/office/drawing/2014/main" id="{FA3851A4-9463-4DA9-830E-3B6EFCE81B0C}"/>
              </a:ext>
            </a:extLst>
          </p:cNvPr>
          <p:cNvSpPr>
            <a:spLocks noGrp="1"/>
          </p:cNvSpPr>
          <p:nvPr>
            <p:ph type="body" sz="quarter" idx="18"/>
          </p:nvPr>
        </p:nvSpPr>
        <p:spPr>
          <a:xfrm>
            <a:off x="2370559" y="4839126"/>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4" name="Text Placeholder 8">
            <a:extLst>
              <a:ext uri="{FF2B5EF4-FFF2-40B4-BE49-F238E27FC236}">
                <a16:creationId xmlns:a16="http://schemas.microsoft.com/office/drawing/2014/main" id="{15431B70-C428-4451-A86A-06B45356ACA8}"/>
              </a:ext>
            </a:extLst>
          </p:cNvPr>
          <p:cNvSpPr>
            <a:spLocks noGrp="1"/>
          </p:cNvSpPr>
          <p:nvPr>
            <p:ph type="body" sz="quarter" idx="19"/>
          </p:nvPr>
        </p:nvSpPr>
        <p:spPr>
          <a:xfrm>
            <a:off x="232758" y="1435728"/>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25" name="Text Placeholder 8">
            <a:extLst>
              <a:ext uri="{FF2B5EF4-FFF2-40B4-BE49-F238E27FC236}">
                <a16:creationId xmlns:a16="http://schemas.microsoft.com/office/drawing/2014/main" id="{66657519-2C97-4E10-882C-45DD07F59520}"/>
              </a:ext>
            </a:extLst>
          </p:cNvPr>
          <p:cNvSpPr>
            <a:spLocks noGrp="1"/>
          </p:cNvSpPr>
          <p:nvPr>
            <p:ph type="body" sz="quarter" idx="20"/>
          </p:nvPr>
        </p:nvSpPr>
        <p:spPr>
          <a:xfrm>
            <a:off x="231447" y="3137427"/>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26" name="Text Placeholder 8">
            <a:extLst>
              <a:ext uri="{FF2B5EF4-FFF2-40B4-BE49-F238E27FC236}">
                <a16:creationId xmlns:a16="http://schemas.microsoft.com/office/drawing/2014/main" id="{794DA031-4350-4D47-84A8-D66E92755223}"/>
              </a:ext>
            </a:extLst>
          </p:cNvPr>
          <p:cNvSpPr>
            <a:spLocks noGrp="1"/>
          </p:cNvSpPr>
          <p:nvPr>
            <p:ph type="body" sz="quarter" idx="21"/>
          </p:nvPr>
        </p:nvSpPr>
        <p:spPr>
          <a:xfrm>
            <a:off x="231371" y="4839126"/>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pic>
        <p:nvPicPr>
          <p:cNvPr id="19" name="Graphic 18" descr="Home with solid fill">
            <a:hlinkClick r:id="" action="ppaction://noaction"/>
            <a:extLst>
              <a:ext uri="{FF2B5EF4-FFF2-40B4-BE49-F238E27FC236}">
                <a16:creationId xmlns:a16="http://schemas.microsoft.com/office/drawing/2014/main" id="{71DAA4B1-7D37-4F9A-8847-5B656EDACCA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42587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discussion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a:t>
            </a:r>
            <a:r>
              <a:rPr lang="en-GB" sz="1000" b="0">
                <a:solidFill>
                  <a:schemeClr val="bg1"/>
                </a:solidFill>
                <a:cs typeface="Arial" panose="020B0604020202020204" pitchFamily="34" charset="0"/>
              </a:rPr>
              <a:t>May</a:t>
            </a:r>
            <a:r>
              <a:rPr lang="en-GB" sz="1000" b="0">
                <a:solidFill>
                  <a:schemeClr val="bg1"/>
                </a:solidFill>
              </a:rPr>
              <a:t>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Text Placeholder 3">
            <a:extLst>
              <a:ext uri="{FF2B5EF4-FFF2-40B4-BE49-F238E27FC236}">
                <a16:creationId xmlns:a16="http://schemas.microsoft.com/office/drawing/2014/main" id="{6A376AF5-9A19-4609-91C4-5D28419EDEC5}"/>
              </a:ext>
            </a:extLst>
          </p:cNvPr>
          <p:cNvSpPr txBox="1">
            <a:spLocks/>
          </p:cNvSpPr>
          <p:nvPr userDrawn="1"/>
        </p:nvSpPr>
        <p:spPr>
          <a:xfrm>
            <a:off x="232833" y="1435734"/>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 name="Text Placeholder 3">
            <a:extLst>
              <a:ext uri="{FF2B5EF4-FFF2-40B4-BE49-F238E27FC236}">
                <a16:creationId xmlns:a16="http://schemas.microsoft.com/office/drawing/2014/main" id="{A0D4185D-B25E-446A-AFF1-64FC865B8771}"/>
              </a:ext>
            </a:extLst>
          </p:cNvPr>
          <p:cNvSpPr txBox="1">
            <a:spLocks/>
          </p:cNvSpPr>
          <p:nvPr userDrawn="1"/>
        </p:nvSpPr>
        <p:spPr>
          <a:xfrm>
            <a:off x="2373331" y="1435733"/>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8" name="Text Placeholder 3">
            <a:extLst>
              <a:ext uri="{FF2B5EF4-FFF2-40B4-BE49-F238E27FC236}">
                <a16:creationId xmlns:a16="http://schemas.microsoft.com/office/drawing/2014/main" id="{BB835C58-804D-411E-B3DF-7529B58D75A7}"/>
              </a:ext>
            </a:extLst>
          </p:cNvPr>
          <p:cNvSpPr txBox="1">
            <a:spLocks/>
          </p:cNvSpPr>
          <p:nvPr userDrawn="1"/>
        </p:nvSpPr>
        <p:spPr>
          <a:xfrm>
            <a:off x="232833" y="3137431"/>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12" name="Text Placeholder 3">
            <a:extLst>
              <a:ext uri="{FF2B5EF4-FFF2-40B4-BE49-F238E27FC236}">
                <a16:creationId xmlns:a16="http://schemas.microsoft.com/office/drawing/2014/main" id="{43CC242C-DCDB-435D-B60A-B1AF91D5B945}"/>
              </a:ext>
            </a:extLst>
          </p:cNvPr>
          <p:cNvSpPr txBox="1">
            <a:spLocks/>
          </p:cNvSpPr>
          <p:nvPr userDrawn="1"/>
        </p:nvSpPr>
        <p:spPr>
          <a:xfrm>
            <a:off x="2373331" y="3137430"/>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14" name="Text Placeholder 3">
            <a:extLst>
              <a:ext uri="{FF2B5EF4-FFF2-40B4-BE49-F238E27FC236}">
                <a16:creationId xmlns:a16="http://schemas.microsoft.com/office/drawing/2014/main" id="{879A9F26-44CA-46D7-B95A-D4B55C2AC5F8}"/>
              </a:ext>
            </a:extLst>
          </p:cNvPr>
          <p:cNvSpPr txBox="1">
            <a:spLocks/>
          </p:cNvSpPr>
          <p:nvPr userDrawn="1"/>
        </p:nvSpPr>
        <p:spPr>
          <a:xfrm>
            <a:off x="232833" y="4839127"/>
            <a:ext cx="2140498" cy="1523224"/>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16" name="Text Placeholder 3">
            <a:extLst>
              <a:ext uri="{FF2B5EF4-FFF2-40B4-BE49-F238E27FC236}">
                <a16:creationId xmlns:a16="http://schemas.microsoft.com/office/drawing/2014/main" id="{69E64D88-626E-40A5-8DB4-56243AB4931F}"/>
              </a:ext>
            </a:extLst>
          </p:cNvPr>
          <p:cNvSpPr txBox="1">
            <a:spLocks/>
          </p:cNvSpPr>
          <p:nvPr userDrawn="1"/>
        </p:nvSpPr>
        <p:spPr>
          <a:xfrm>
            <a:off x="2373331" y="4839126"/>
            <a:ext cx="9463070" cy="1523224"/>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20" name="Rectangle: Diagonal Corners Snipped 19">
            <a:extLst>
              <a:ext uri="{FF2B5EF4-FFF2-40B4-BE49-F238E27FC236}">
                <a16:creationId xmlns:a16="http://schemas.microsoft.com/office/drawing/2014/main" id="{ABB78D04-421A-47BE-8C45-9F6D06EFB54F}"/>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21" name="Text Placeholder 8">
            <a:extLst>
              <a:ext uri="{FF2B5EF4-FFF2-40B4-BE49-F238E27FC236}">
                <a16:creationId xmlns:a16="http://schemas.microsoft.com/office/drawing/2014/main" id="{38C57A20-B1BC-4F5C-A5F1-E38D5C143541}"/>
              </a:ext>
            </a:extLst>
          </p:cNvPr>
          <p:cNvSpPr>
            <a:spLocks noGrp="1"/>
          </p:cNvSpPr>
          <p:nvPr>
            <p:ph type="body" sz="quarter" idx="16"/>
          </p:nvPr>
        </p:nvSpPr>
        <p:spPr>
          <a:xfrm>
            <a:off x="2373331" y="1435732"/>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2" name="Text Placeholder 8">
            <a:extLst>
              <a:ext uri="{FF2B5EF4-FFF2-40B4-BE49-F238E27FC236}">
                <a16:creationId xmlns:a16="http://schemas.microsoft.com/office/drawing/2014/main" id="{917DD3AB-2EF1-440D-8C98-7CECED7FD9F8}"/>
              </a:ext>
            </a:extLst>
          </p:cNvPr>
          <p:cNvSpPr>
            <a:spLocks noGrp="1"/>
          </p:cNvSpPr>
          <p:nvPr>
            <p:ph type="body" sz="quarter" idx="17"/>
          </p:nvPr>
        </p:nvSpPr>
        <p:spPr>
          <a:xfrm>
            <a:off x="2371946" y="3137427"/>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3" name="Text Placeholder 8">
            <a:extLst>
              <a:ext uri="{FF2B5EF4-FFF2-40B4-BE49-F238E27FC236}">
                <a16:creationId xmlns:a16="http://schemas.microsoft.com/office/drawing/2014/main" id="{FA3851A4-9463-4DA9-830E-3B6EFCE81B0C}"/>
              </a:ext>
            </a:extLst>
          </p:cNvPr>
          <p:cNvSpPr>
            <a:spLocks noGrp="1"/>
          </p:cNvSpPr>
          <p:nvPr>
            <p:ph type="body" sz="quarter" idx="18"/>
          </p:nvPr>
        </p:nvSpPr>
        <p:spPr>
          <a:xfrm>
            <a:off x="2370559" y="4839126"/>
            <a:ext cx="9465841" cy="152322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4" name="Text Placeholder 8">
            <a:extLst>
              <a:ext uri="{FF2B5EF4-FFF2-40B4-BE49-F238E27FC236}">
                <a16:creationId xmlns:a16="http://schemas.microsoft.com/office/drawing/2014/main" id="{15431B70-C428-4451-A86A-06B45356ACA8}"/>
              </a:ext>
            </a:extLst>
          </p:cNvPr>
          <p:cNvSpPr>
            <a:spLocks noGrp="1"/>
          </p:cNvSpPr>
          <p:nvPr>
            <p:ph type="body" sz="quarter" idx="19"/>
          </p:nvPr>
        </p:nvSpPr>
        <p:spPr>
          <a:xfrm>
            <a:off x="232758" y="1435728"/>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25" name="Text Placeholder 8">
            <a:extLst>
              <a:ext uri="{FF2B5EF4-FFF2-40B4-BE49-F238E27FC236}">
                <a16:creationId xmlns:a16="http://schemas.microsoft.com/office/drawing/2014/main" id="{66657519-2C97-4E10-882C-45DD07F59520}"/>
              </a:ext>
            </a:extLst>
          </p:cNvPr>
          <p:cNvSpPr>
            <a:spLocks noGrp="1"/>
          </p:cNvSpPr>
          <p:nvPr>
            <p:ph type="body" sz="quarter" idx="20"/>
          </p:nvPr>
        </p:nvSpPr>
        <p:spPr>
          <a:xfrm>
            <a:off x="231447" y="3137427"/>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26" name="Text Placeholder 8">
            <a:extLst>
              <a:ext uri="{FF2B5EF4-FFF2-40B4-BE49-F238E27FC236}">
                <a16:creationId xmlns:a16="http://schemas.microsoft.com/office/drawing/2014/main" id="{794DA031-4350-4D47-84A8-D66E92755223}"/>
              </a:ext>
            </a:extLst>
          </p:cNvPr>
          <p:cNvSpPr>
            <a:spLocks noGrp="1"/>
          </p:cNvSpPr>
          <p:nvPr>
            <p:ph type="body" sz="quarter" idx="21"/>
          </p:nvPr>
        </p:nvSpPr>
        <p:spPr>
          <a:xfrm>
            <a:off x="231371" y="4839126"/>
            <a:ext cx="2137802" cy="1523224"/>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19" name="Text Placeholder 8">
            <a:extLst>
              <a:ext uri="{FF2B5EF4-FFF2-40B4-BE49-F238E27FC236}">
                <a16:creationId xmlns:a16="http://schemas.microsoft.com/office/drawing/2014/main" id="{E63775C5-0F1F-4862-88B2-85941F0D4EA4}"/>
              </a:ext>
            </a:extLst>
          </p:cNvPr>
          <p:cNvSpPr>
            <a:spLocks noGrp="1"/>
          </p:cNvSpPr>
          <p:nvPr>
            <p:ph type="body" sz="quarter" idx="22"/>
          </p:nvPr>
        </p:nvSpPr>
        <p:spPr>
          <a:xfrm>
            <a:off x="231372" y="631366"/>
            <a:ext cx="4985522" cy="464874"/>
          </a:xfrm>
          <a:ln>
            <a:noFill/>
          </a:ln>
        </p:spPr>
        <p:txBody>
          <a:bodyPr lIns="108000" tIns="108000" rIns="108000" bIns="108000" anchor="ctr" anchorCtr="0">
            <a:noAutofit/>
          </a:bodyPr>
          <a:lstStyle>
            <a:lvl1pPr marL="0" indent="0">
              <a:spcBef>
                <a:spcPts val="0"/>
              </a:spcBef>
              <a:spcAft>
                <a:spcPts val="1200"/>
              </a:spcAft>
              <a:buNone/>
              <a:defRPr sz="2400" b="1"/>
            </a:lvl1pPr>
            <a:lvl2pPr>
              <a:defRPr sz="1714"/>
            </a:lvl2pPr>
            <a:lvl3pPr>
              <a:defRPr sz="1714"/>
            </a:lvl3pPr>
            <a:lvl4pPr>
              <a:defRPr sz="1714"/>
            </a:lvl4pPr>
            <a:lvl5pPr>
              <a:defRPr sz="1714"/>
            </a:lvl5pPr>
          </a:lstStyle>
          <a:p>
            <a:pPr lvl="0"/>
            <a:endParaRPr lang="en-GB"/>
          </a:p>
        </p:txBody>
      </p:sp>
      <p:pic>
        <p:nvPicPr>
          <p:cNvPr id="27" name="Graphic 26" descr="Home with solid fill">
            <a:hlinkClick r:id="" action="ppaction://noaction"/>
            <a:extLst>
              <a:ext uri="{FF2B5EF4-FFF2-40B4-BE49-F238E27FC236}">
                <a16:creationId xmlns:a16="http://schemas.microsoft.com/office/drawing/2014/main" id="{95697868-B1A1-4FBA-8F3A-35F73AF1387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1768792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discussion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E239E-BFF8-468C-B5B4-6A6CE33EFC7B}"/>
              </a:ext>
            </a:extLst>
          </p:cNvPr>
          <p:cNvSpPr/>
          <p:nvPr userDrawn="1"/>
        </p:nvSpPr>
        <p:spPr>
          <a:xfrm>
            <a:off x="1432051" y="0"/>
            <a:ext cx="10759949" cy="503274"/>
          </a:xfrm>
          <a:prstGeom prst="rect">
            <a:avLst/>
          </a:prstGeom>
          <a:solidFill>
            <a:schemeClr val="tx1"/>
          </a:solidFill>
        </p:spPr>
        <p:txBody>
          <a:bodyPr wrap="square" lIns="77143" tIns="77143" rIns="77143" bIns="77143" anchor="ctr" anchorCtr="0">
            <a:noAutofit/>
          </a:bodyPr>
          <a:lstStyle/>
          <a:p>
            <a:r>
              <a:rPr lang="en-GB" sz="1000" b="0">
                <a:solidFill>
                  <a:schemeClr val="bg1"/>
                </a:solidFill>
              </a:rPr>
              <a:t>Single Performance Framework: Performance and Delivery Progress Report | CPG | 27 May 2021</a:t>
            </a:r>
          </a:p>
        </p:txBody>
      </p:sp>
      <p:pic>
        <p:nvPicPr>
          <p:cNvPr id="3" name="Picture 2" descr="A picture containing drawing, plate&#10;&#10;Description automatically generated">
            <a:extLst>
              <a:ext uri="{FF2B5EF4-FFF2-40B4-BE49-F238E27FC236}">
                <a16:creationId xmlns:a16="http://schemas.microsoft.com/office/drawing/2014/main" id="{1FEBD29B-77EC-4264-84FF-AAEF6DEC93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391"/>
            <a:ext cx="1432052" cy="716757"/>
          </a:xfrm>
          <a:prstGeom prst="rect">
            <a:avLst/>
          </a:prstGeom>
        </p:spPr>
      </p:pic>
      <p:sp>
        <p:nvSpPr>
          <p:cNvPr id="10" name="Rectangle 9">
            <a:extLst>
              <a:ext uri="{FF2B5EF4-FFF2-40B4-BE49-F238E27FC236}">
                <a16:creationId xmlns:a16="http://schemas.microsoft.com/office/drawing/2014/main" id="{082502C0-A9DD-4AD2-8AF2-9D9898483157}"/>
              </a:ext>
            </a:extLst>
          </p:cNvPr>
          <p:cNvSpPr/>
          <p:nvPr userDrawn="1"/>
        </p:nvSpPr>
        <p:spPr>
          <a:xfrm>
            <a:off x="11321143" y="68289"/>
            <a:ext cx="870857" cy="381000"/>
          </a:xfrm>
          <a:prstGeom prst="rect">
            <a:avLst/>
          </a:prstGeom>
          <a:solidFill>
            <a:schemeClr val="tx1"/>
          </a:solidFill>
        </p:spPr>
        <p:txBody>
          <a:bodyPr wrap="square" lIns="77143" tIns="77143" rIns="77143" bIns="77143" anchor="ctr" anchorCtr="0">
            <a:noAutofit/>
          </a:bodyPr>
          <a:lstStyle/>
          <a:p>
            <a:pPr algn="ctr"/>
            <a:fld id="{897F4905-F21A-49B5-BBB2-B33FB56D2EDC}" type="slidenum">
              <a:rPr lang="en-GB" sz="1600" smtClean="0">
                <a:solidFill>
                  <a:schemeClr val="bg1"/>
                </a:solidFill>
              </a:rPr>
              <a:pPr algn="ctr"/>
              <a:t>‹#›</a:t>
            </a:fld>
            <a:endParaRPr lang="en-GB" sz="857">
              <a:solidFill>
                <a:schemeClr val="bg1"/>
              </a:solidFill>
            </a:endParaRPr>
          </a:p>
        </p:txBody>
      </p:sp>
      <p:sp>
        <p:nvSpPr>
          <p:cNvPr id="4" name="Text Placeholder 3">
            <a:extLst>
              <a:ext uri="{FF2B5EF4-FFF2-40B4-BE49-F238E27FC236}">
                <a16:creationId xmlns:a16="http://schemas.microsoft.com/office/drawing/2014/main" id="{6A376AF5-9A19-4609-91C4-5D28419EDEC5}"/>
              </a:ext>
            </a:extLst>
          </p:cNvPr>
          <p:cNvSpPr txBox="1">
            <a:spLocks/>
          </p:cNvSpPr>
          <p:nvPr userDrawn="1"/>
        </p:nvSpPr>
        <p:spPr>
          <a:xfrm>
            <a:off x="232833" y="1435733"/>
            <a:ext cx="2140498" cy="1164593"/>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6" name="Text Placeholder 3">
            <a:extLst>
              <a:ext uri="{FF2B5EF4-FFF2-40B4-BE49-F238E27FC236}">
                <a16:creationId xmlns:a16="http://schemas.microsoft.com/office/drawing/2014/main" id="{A0D4185D-B25E-446A-AFF1-64FC865B8771}"/>
              </a:ext>
            </a:extLst>
          </p:cNvPr>
          <p:cNvSpPr txBox="1">
            <a:spLocks/>
          </p:cNvSpPr>
          <p:nvPr userDrawn="1"/>
        </p:nvSpPr>
        <p:spPr>
          <a:xfrm>
            <a:off x="2373331" y="1435732"/>
            <a:ext cx="9463070" cy="1164593"/>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20" name="Rectangle: Diagonal Corners Snipped 19">
            <a:extLst>
              <a:ext uri="{FF2B5EF4-FFF2-40B4-BE49-F238E27FC236}">
                <a16:creationId xmlns:a16="http://schemas.microsoft.com/office/drawing/2014/main" id="{ABB78D04-421A-47BE-8C45-9F6D06EFB54F}"/>
              </a:ext>
            </a:extLst>
          </p:cNvPr>
          <p:cNvSpPr/>
          <p:nvPr userDrawn="1"/>
        </p:nvSpPr>
        <p:spPr>
          <a:xfrm>
            <a:off x="232757" y="1096246"/>
            <a:ext cx="3491345" cy="91440"/>
          </a:xfrm>
          <a:prstGeom prst="snip2DiagRect">
            <a:avLst/>
          </a:prstGeom>
          <a:solidFill>
            <a:srgbClr val="D6091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800"/>
          </a:p>
        </p:txBody>
      </p:sp>
      <p:sp>
        <p:nvSpPr>
          <p:cNvPr id="21" name="Text Placeholder 8">
            <a:extLst>
              <a:ext uri="{FF2B5EF4-FFF2-40B4-BE49-F238E27FC236}">
                <a16:creationId xmlns:a16="http://schemas.microsoft.com/office/drawing/2014/main" id="{38C57A20-B1BC-4F5C-A5F1-E38D5C143541}"/>
              </a:ext>
            </a:extLst>
          </p:cNvPr>
          <p:cNvSpPr>
            <a:spLocks noGrp="1"/>
          </p:cNvSpPr>
          <p:nvPr>
            <p:ph type="body" sz="quarter" idx="16"/>
          </p:nvPr>
        </p:nvSpPr>
        <p:spPr>
          <a:xfrm>
            <a:off x="2373331" y="1435731"/>
            <a:ext cx="9465841" cy="1164593"/>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24" name="Text Placeholder 8">
            <a:extLst>
              <a:ext uri="{FF2B5EF4-FFF2-40B4-BE49-F238E27FC236}">
                <a16:creationId xmlns:a16="http://schemas.microsoft.com/office/drawing/2014/main" id="{15431B70-C428-4451-A86A-06B45356ACA8}"/>
              </a:ext>
            </a:extLst>
          </p:cNvPr>
          <p:cNvSpPr>
            <a:spLocks noGrp="1"/>
          </p:cNvSpPr>
          <p:nvPr>
            <p:ph type="body" sz="quarter" idx="19"/>
          </p:nvPr>
        </p:nvSpPr>
        <p:spPr>
          <a:xfrm>
            <a:off x="232758" y="1435727"/>
            <a:ext cx="2137802" cy="1164593"/>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19" name="Text Placeholder 8">
            <a:extLst>
              <a:ext uri="{FF2B5EF4-FFF2-40B4-BE49-F238E27FC236}">
                <a16:creationId xmlns:a16="http://schemas.microsoft.com/office/drawing/2014/main" id="{E63775C5-0F1F-4862-88B2-85941F0D4EA4}"/>
              </a:ext>
            </a:extLst>
          </p:cNvPr>
          <p:cNvSpPr>
            <a:spLocks noGrp="1"/>
          </p:cNvSpPr>
          <p:nvPr>
            <p:ph type="body" sz="quarter" idx="22"/>
          </p:nvPr>
        </p:nvSpPr>
        <p:spPr>
          <a:xfrm>
            <a:off x="231372" y="631366"/>
            <a:ext cx="4985522" cy="464874"/>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39" name="Text Placeholder 3">
            <a:extLst>
              <a:ext uri="{FF2B5EF4-FFF2-40B4-BE49-F238E27FC236}">
                <a16:creationId xmlns:a16="http://schemas.microsoft.com/office/drawing/2014/main" id="{E2FA1D87-355C-4AD9-876A-B4165C3B10F0}"/>
              </a:ext>
            </a:extLst>
          </p:cNvPr>
          <p:cNvSpPr txBox="1">
            <a:spLocks/>
          </p:cNvSpPr>
          <p:nvPr userDrawn="1"/>
        </p:nvSpPr>
        <p:spPr>
          <a:xfrm>
            <a:off x="230062" y="2683508"/>
            <a:ext cx="2140498" cy="1164593"/>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40" name="Text Placeholder 3">
            <a:extLst>
              <a:ext uri="{FF2B5EF4-FFF2-40B4-BE49-F238E27FC236}">
                <a16:creationId xmlns:a16="http://schemas.microsoft.com/office/drawing/2014/main" id="{5163B46C-988B-40C9-A36E-40160B59E4CF}"/>
              </a:ext>
            </a:extLst>
          </p:cNvPr>
          <p:cNvSpPr txBox="1">
            <a:spLocks/>
          </p:cNvSpPr>
          <p:nvPr userDrawn="1"/>
        </p:nvSpPr>
        <p:spPr>
          <a:xfrm>
            <a:off x="2370560" y="2683507"/>
            <a:ext cx="9463070" cy="1164593"/>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41" name="Text Placeholder 8">
            <a:extLst>
              <a:ext uri="{FF2B5EF4-FFF2-40B4-BE49-F238E27FC236}">
                <a16:creationId xmlns:a16="http://schemas.microsoft.com/office/drawing/2014/main" id="{A88344D1-962B-4263-AB51-1743E946F4A5}"/>
              </a:ext>
            </a:extLst>
          </p:cNvPr>
          <p:cNvSpPr>
            <a:spLocks noGrp="1"/>
          </p:cNvSpPr>
          <p:nvPr>
            <p:ph type="body" sz="quarter" idx="23"/>
          </p:nvPr>
        </p:nvSpPr>
        <p:spPr>
          <a:xfrm>
            <a:off x="2370560" y="2683506"/>
            <a:ext cx="9465841" cy="1164593"/>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42" name="Text Placeholder 8">
            <a:extLst>
              <a:ext uri="{FF2B5EF4-FFF2-40B4-BE49-F238E27FC236}">
                <a16:creationId xmlns:a16="http://schemas.microsoft.com/office/drawing/2014/main" id="{8D8EEC77-03EC-4314-9D70-EDA1151AD1ED}"/>
              </a:ext>
            </a:extLst>
          </p:cNvPr>
          <p:cNvSpPr>
            <a:spLocks noGrp="1"/>
          </p:cNvSpPr>
          <p:nvPr>
            <p:ph type="body" sz="quarter" idx="24"/>
          </p:nvPr>
        </p:nvSpPr>
        <p:spPr>
          <a:xfrm>
            <a:off x="229987" y="2683502"/>
            <a:ext cx="2137802" cy="1164593"/>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43" name="Text Placeholder 3">
            <a:extLst>
              <a:ext uri="{FF2B5EF4-FFF2-40B4-BE49-F238E27FC236}">
                <a16:creationId xmlns:a16="http://schemas.microsoft.com/office/drawing/2014/main" id="{0D9703B7-BEF0-4703-81E0-C3B8BC3D7D8E}"/>
              </a:ext>
            </a:extLst>
          </p:cNvPr>
          <p:cNvSpPr txBox="1">
            <a:spLocks/>
          </p:cNvSpPr>
          <p:nvPr userDrawn="1"/>
        </p:nvSpPr>
        <p:spPr>
          <a:xfrm>
            <a:off x="227291" y="3931277"/>
            <a:ext cx="2140498" cy="1164593"/>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44" name="Text Placeholder 3">
            <a:extLst>
              <a:ext uri="{FF2B5EF4-FFF2-40B4-BE49-F238E27FC236}">
                <a16:creationId xmlns:a16="http://schemas.microsoft.com/office/drawing/2014/main" id="{543C7098-04BF-4834-8160-8BCDD1531DBC}"/>
              </a:ext>
            </a:extLst>
          </p:cNvPr>
          <p:cNvSpPr txBox="1">
            <a:spLocks/>
          </p:cNvSpPr>
          <p:nvPr userDrawn="1"/>
        </p:nvSpPr>
        <p:spPr>
          <a:xfrm>
            <a:off x="2367789" y="3931276"/>
            <a:ext cx="9463070" cy="1164593"/>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45" name="Text Placeholder 8">
            <a:extLst>
              <a:ext uri="{FF2B5EF4-FFF2-40B4-BE49-F238E27FC236}">
                <a16:creationId xmlns:a16="http://schemas.microsoft.com/office/drawing/2014/main" id="{6529AB85-245C-42FB-8658-E4B34C386891}"/>
              </a:ext>
            </a:extLst>
          </p:cNvPr>
          <p:cNvSpPr>
            <a:spLocks noGrp="1"/>
          </p:cNvSpPr>
          <p:nvPr>
            <p:ph type="body" sz="quarter" idx="25"/>
          </p:nvPr>
        </p:nvSpPr>
        <p:spPr>
          <a:xfrm>
            <a:off x="2367789" y="3931275"/>
            <a:ext cx="9465841" cy="1164593"/>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46" name="Text Placeholder 8">
            <a:extLst>
              <a:ext uri="{FF2B5EF4-FFF2-40B4-BE49-F238E27FC236}">
                <a16:creationId xmlns:a16="http://schemas.microsoft.com/office/drawing/2014/main" id="{3A2A4EE2-3013-45E3-A285-873F430BD638}"/>
              </a:ext>
            </a:extLst>
          </p:cNvPr>
          <p:cNvSpPr>
            <a:spLocks noGrp="1"/>
          </p:cNvSpPr>
          <p:nvPr>
            <p:ph type="body" sz="quarter" idx="26"/>
          </p:nvPr>
        </p:nvSpPr>
        <p:spPr>
          <a:xfrm>
            <a:off x="227216" y="3931271"/>
            <a:ext cx="2137802" cy="1164593"/>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sp>
        <p:nvSpPr>
          <p:cNvPr id="47" name="Text Placeholder 3">
            <a:extLst>
              <a:ext uri="{FF2B5EF4-FFF2-40B4-BE49-F238E27FC236}">
                <a16:creationId xmlns:a16="http://schemas.microsoft.com/office/drawing/2014/main" id="{0067EEC9-EF84-4AE0-8415-6B7AD2846C33}"/>
              </a:ext>
            </a:extLst>
          </p:cNvPr>
          <p:cNvSpPr txBox="1">
            <a:spLocks/>
          </p:cNvSpPr>
          <p:nvPr userDrawn="1"/>
        </p:nvSpPr>
        <p:spPr>
          <a:xfrm>
            <a:off x="224520" y="5179052"/>
            <a:ext cx="2140498" cy="1164593"/>
          </a:xfrm>
          <a:prstGeom prst="rect">
            <a:avLst/>
          </a:prstGeom>
          <a:solidFill>
            <a:schemeClr val="bg2"/>
          </a:solidFill>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GB" sz="1600"/>
          </a:p>
        </p:txBody>
      </p:sp>
      <p:sp>
        <p:nvSpPr>
          <p:cNvPr id="48" name="Text Placeholder 3">
            <a:extLst>
              <a:ext uri="{FF2B5EF4-FFF2-40B4-BE49-F238E27FC236}">
                <a16:creationId xmlns:a16="http://schemas.microsoft.com/office/drawing/2014/main" id="{29825803-84E0-4181-A8D8-4800FFFEEF3D}"/>
              </a:ext>
            </a:extLst>
          </p:cNvPr>
          <p:cNvSpPr txBox="1">
            <a:spLocks/>
          </p:cNvSpPr>
          <p:nvPr userDrawn="1"/>
        </p:nvSpPr>
        <p:spPr>
          <a:xfrm>
            <a:off x="2365018" y="5179051"/>
            <a:ext cx="9463070" cy="1164593"/>
          </a:xfrm>
          <a:prstGeom prst="rect">
            <a:avLst/>
          </a:prstGeom>
          <a:ln w="38100">
            <a:solidFill>
              <a:schemeClr val="bg2"/>
            </a:solidFill>
          </a:ln>
        </p:spPr>
        <p:txBody>
          <a:bodyPr vert="horz" lIns="108000" tIns="108000" rIns="108000" bIns="10800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GB" sz="1600" b="0"/>
          </a:p>
        </p:txBody>
      </p:sp>
      <p:sp>
        <p:nvSpPr>
          <p:cNvPr id="49" name="Text Placeholder 8">
            <a:extLst>
              <a:ext uri="{FF2B5EF4-FFF2-40B4-BE49-F238E27FC236}">
                <a16:creationId xmlns:a16="http://schemas.microsoft.com/office/drawing/2014/main" id="{EEF0CC52-9F72-42E1-834D-E96CADC570F3}"/>
              </a:ext>
            </a:extLst>
          </p:cNvPr>
          <p:cNvSpPr>
            <a:spLocks noGrp="1"/>
          </p:cNvSpPr>
          <p:nvPr>
            <p:ph type="body" sz="quarter" idx="27"/>
          </p:nvPr>
        </p:nvSpPr>
        <p:spPr>
          <a:xfrm>
            <a:off x="2365018" y="5179050"/>
            <a:ext cx="9465841" cy="1164593"/>
          </a:xfrm>
          <a:ln>
            <a:noFill/>
          </a:ln>
        </p:spPr>
        <p:txBody>
          <a:bodyPr lIns="108000" tIns="108000" rIns="108000" bIns="108000" anchor="ctr" anchorCtr="0">
            <a:noAutofit/>
          </a:bodyPr>
          <a:lstStyle>
            <a:lvl1pPr marL="0" indent="0">
              <a:spcBef>
                <a:spcPts val="0"/>
              </a:spcBef>
              <a:spcAft>
                <a:spcPts val="1200"/>
              </a:spcAft>
              <a:buNone/>
              <a:defRPr sz="1600"/>
            </a:lvl1pPr>
            <a:lvl2pPr>
              <a:defRPr sz="1714"/>
            </a:lvl2pPr>
            <a:lvl3pPr>
              <a:defRPr sz="1714"/>
            </a:lvl3pPr>
            <a:lvl4pPr>
              <a:defRPr sz="1714"/>
            </a:lvl4pPr>
            <a:lvl5pPr>
              <a:defRPr sz="1714"/>
            </a:lvl5pPr>
          </a:lstStyle>
          <a:p>
            <a:pPr lvl="0"/>
            <a:endParaRPr lang="en-GB"/>
          </a:p>
        </p:txBody>
      </p:sp>
      <p:sp>
        <p:nvSpPr>
          <p:cNvPr id="50" name="Text Placeholder 8">
            <a:extLst>
              <a:ext uri="{FF2B5EF4-FFF2-40B4-BE49-F238E27FC236}">
                <a16:creationId xmlns:a16="http://schemas.microsoft.com/office/drawing/2014/main" id="{80D735C9-7720-4D2E-BF5A-73F912BB78A8}"/>
              </a:ext>
            </a:extLst>
          </p:cNvPr>
          <p:cNvSpPr>
            <a:spLocks noGrp="1"/>
          </p:cNvSpPr>
          <p:nvPr>
            <p:ph type="body" sz="quarter" idx="28"/>
          </p:nvPr>
        </p:nvSpPr>
        <p:spPr>
          <a:xfrm>
            <a:off x="224445" y="5179046"/>
            <a:ext cx="2137802" cy="1164593"/>
          </a:xfrm>
          <a:ln>
            <a:noFill/>
          </a:ln>
        </p:spPr>
        <p:txBody>
          <a:bodyPr lIns="108000" tIns="108000" rIns="108000" bIns="108000" anchor="ctr" anchorCtr="0">
            <a:noAutofit/>
          </a:bodyPr>
          <a:lstStyle>
            <a:lvl1pPr marL="0" indent="0" algn="ctr">
              <a:spcBef>
                <a:spcPts val="0"/>
              </a:spcBef>
              <a:spcAft>
                <a:spcPts val="1200"/>
              </a:spcAft>
              <a:buNone/>
              <a:defRPr sz="1600" b="1"/>
            </a:lvl1pPr>
            <a:lvl2pPr>
              <a:defRPr sz="1714"/>
            </a:lvl2pPr>
            <a:lvl3pPr>
              <a:defRPr sz="1714"/>
            </a:lvl3pPr>
            <a:lvl4pPr>
              <a:defRPr sz="1714"/>
            </a:lvl4pPr>
            <a:lvl5pPr>
              <a:defRPr sz="1714"/>
            </a:lvl5pPr>
          </a:lstStyle>
          <a:p>
            <a:pPr lvl="0"/>
            <a:endParaRPr lang="en-GB"/>
          </a:p>
        </p:txBody>
      </p:sp>
      <p:pic>
        <p:nvPicPr>
          <p:cNvPr id="23" name="Graphic 22" descr="Home with solid fill">
            <a:hlinkClick r:id="" action="ppaction://noaction"/>
            <a:extLst>
              <a:ext uri="{FF2B5EF4-FFF2-40B4-BE49-F238E27FC236}">
                <a16:creationId xmlns:a16="http://schemas.microsoft.com/office/drawing/2014/main" id="{DB50AC9F-55E6-4395-BCBC-D465AAE8BF7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951496" y="-25813"/>
            <a:ext cx="529087" cy="529087"/>
          </a:xfrm>
          <a:prstGeom prst="rect">
            <a:avLst/>
          </a:prstGeom>
        </p:spPr>
      </p:pic>
    </p:spTree>
    <p:extLst>
      <p:ext uri="{BB962C8B-B14F-4D97-AF65-F5344CB8AC3E}">
        <p14:creationId xmlns:p14="http://schemas.microsoft.com/office/powerpoint/2010/main" val="646538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3/8/2024</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873591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ctr" defTabSz="914418" rtl="0" eaLnBrk="1" latinLnBrk="0" hangingPunct="1">
        <a:spcBef>
          <a:spcPct val="0"/>
        </a:spcBef>
        <a:buNone/>
        <a:defRPr sz="4400" kern="1200">
          <a:solidFill>
            <a:schemeClr val="tx1"/>
          </a:solidFill>
          <a:latin typeface="+mj-lt"/>
          <a:ea typeface="+mj-ea"/>
          <a:cs typeface="+mj-cs"/>
        </a:defRPr>
      </a:lvl1pPr>
    </p:titleStyle>
    <p:bodyStyle>
      <a:lvl1pPr marL="342907" indent="-342907" algn="l" defTabSz="91441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5" indent="-285756" algn="l" defTabSz="91441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3" indent="-228605" algn="l" defTabSz="91441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32" indent="-228605"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41" indent="-228605"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50" indent="-228605"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59" indent="-228605"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69" indent="-228605"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78" indent="-228605" algn="l" defTabSz="91441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7" algn="l" defTabSz="914418" rtl="0" eaLnBrk="1" latinLnBrk="0" hangingPunct="1">
        <a:defRPr sz="1800" kern="1200">
          <a:solidFill>
            <a:schemeClr val="tx1"/>
          </a:solidFill>
          <a:latin typeface="+mn-lt"/>
          <a:ea typeface="+mn-ea"/>
          <a:cs typeface="+mn-cs"/>
        </a:defRPr>
      </a:lvl4pPr>
      <a:lvl5pPr marL="1828837" algn="l" defTabSz="914418" rtl="0" eaLnBrk="1" latinLnBrk="0" hangingPunct="1">
        <a:defRPr sz="1800" kern="1200">
          <a:solidFill>
            <a:schemeClr val="tx1"/>
          </a:solidFill>
          <a:latin typeface="+mn-lt"/>
          <a:ea typeface="+mn-ea"/>
          <a:cs typeface="+mn-cs"/>
        </a:defRPr>
      </a:lvl5pPr>
      <a:lvl6pPr marL="2286046" algn="l" defTabSz="914418" rtl="0" eaLnBrk="1" latinLnBrk="0" hangingPunct="1">
        <a:defRPr sz="1800" kern="1200">
          <a:solidFill>
            <a:schemeClr val="tx1"/>
          </a:solidFill>
          <a:latin typeface="+mn-lt"/>
          <a:ea typeface="+mn-ea"/>
          <a:cs typeface="+mn-cs"/>
        </a:defRPr>
      </a:lvl6pPr>
      <a:lvl7pPr marL="2743255" algn="l" defTabSz="914418" rtl="0" eaLnBrk="1" latinLnBrk="0" hangingPunct="1">
        <a:defRPr sz="1800" kern="1200">
          <a:solidFill>
            <a:schemeClr val="tx1"/>
          </a:solidFill>
          <a:latin typeface="+mn-lt"/>
          <a:ea typeface="+mn-ea"/>
          <a:cs typeface="+mn-cs"/>
        </a:defRPr>
      </a:lvl7pPr>
      <a:lvl8pPr marL="3200464" algn="l" defTabSz="914418" rtl="0" eaLnBrk="1" latinLnBrk="0" hangingPunct="1">
        <a:defRPr sz="1800" kern="1200">
          <a:solidFill>
            <a:schemeClr val="tx1"/>
          </a:solidFill>
          <a:latin typeface="+mn-lt"/>
          <a:ea typeface="+mn-ea"/>
          <a:cs typeface="+mn-cs"/>
        </a:defRPr>
      </a:lvl8pPr>
      <a:lvl9pPr marL="3657673" algn="l" defTabSz="9144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8D02A4-62CB-42A8-824C-F0372D336032}" type="datetimeFigureOut">
              <a:rPr lang="en-GB" smtClean="0"/>
              <a:t>08/03/2024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52C27-0668-421A-A291-1EBED5427578}" type="slidenum">
              <a:rPr lang="en-GB" smtClean="0"/>
              <a:t>‹#›</a:t>
            </a:fld>
            <a:endParaRPr lang="en-GB"/>
          </a:p>
        </p:txBody>
      </p:sp>
    </p:spTree>
    <p:extLst>
      <p:ext uri="{BB962C8B-B14F-4D97-AF65-F5344CB8AC3E}">
        <p14:creationId xmlns:p14="http://schemas.microsoft.com/office/powerpoint/2010/main" val="37762560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Nick.Heath@lbbd.gov.u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44373CE-F7E9-F843-8BAA-981C65D577A0}"/>
              </a:ext>
            </a:extLst>
          </p:cNvPr>
          <p:cNvSpPr txBox="1"/>
          <p:nvPr/>
        </p:nvSpPr>
        <p:spPr>
          <a:xfrm>
            <a:off x="1717049" y="2607792"/>
            <a:ext cx="6591783" cy="1231106"/>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700" b="1" i="0" u="none" strike="noStrike" kern="1200" cap="none" spc="0" normalizeH="0" baseline="0" noProof="0" dirty="0">
                <a:ln>
                  <a:noFill/>
                </a:ln>
                <a:solidFill>
                  <a:prstClr val="white"/>
                </a:solidFill>
                <a:effectLst/>
                <a:uLnTx/>
                <a:uFillTx/>
                <a:latin typeface="Calibri"/>
                <a:ea typeface="+mn-ea"/>
                <a:cs typeface="Calibri"/>
              </a:rPr>
              <a:t>Section 106 employment, skills and supplier policy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a:ea typeface="+mn-ea"/>
                <a:cs typeface="Calibri"/>
              </a:rPr>
              <a:t>Inclusive Growth</a:t>
            </a:r>
            <a:r>
              <a:rPr kumimoji="0" lang="en-GB" sz="2000" b="1" i="0" u="none" strike="noStrike" kern="1200" cap="none" spc="0" normalizeH="0" baseline="0" noProof="0">
                <a:ln>
                  <a:noFill/>
                </a:ln>
                <a:solidFill>
                  <a:prstClr val="white"/>
                </a:solidFill>
                <a:effectLst/>
                <a:uLnTx/>
                <a:uFillTx/>
                <a:latin typeface="Calibri"/>
                <a:ea typeface="+mn-ea"/>
                <a:cs typeface="Calibri"/>
              </a:rPr>
              <a:t>, December 2023</a:t>
            </a:r>
            <a:endParaRPr kumimoji="0" lang="en-GB" sz="2000" b="1" i="0" u="none" strike="noStrike" kern="1200" cap="none" spc="0" normalizeH="0" baseline="0" noProof="0" dirty="0">
              <a:ln>
                <a:noFill/>
              </a:ln>
              <a:solidFill>
                <a:prstClr val="white"/>
              </a:solidFill>
              <a:effectLst/>
              <a:uLnTx/>
              <a:uFillTx/>
              <a:latin typeface="Calibri"/>
              <a:ea typeface="+mn-ea"/>
              <a:cs typeface="Calibri"/>
            </a:endParaRPr>
          </a:p>
        </p:txBody>
      </p:sp>
    </p:spTree>
    <p:extLst>
      <p:ext uri="{BB962C8B-B14F-4D97-AF65-F5344CB8AC3E}">
        <p14:creationId xmlns:p14="http://schemas.microsoft.com/office/powerpoint/2010/main" val="238756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7E779-6756-457D-9CAC-7068B8BD59ED}"/>
              </a:ext>
            </a:extLst>
          </p:cNvPr>
          <p:cNvSpPr>
            <a:spLocks noGrp="1"/>
          </p:cNvSpPr>
          <p:nvPr>
            <p:ph type="body" sz="quarter" idx="16"/>
          </p:nvPr>
        </p:nvSpPr>
        <p:spPr>
          <a:xfrm>
            <a:off x="432263" y="1382695"/>
            <a:ext cx="11606415" cy="4933527"/>
          </a:xfrm>
        </p:spPr>
        <p:txBody>
          <a:bodyPr/>
          <a:lstStyle/>
          <a:p>
            <a:pPr>
              <a:lnSpc>
                <a:spcPct val="107000"/>
              </a:lnSpc>
              <a:spcAft>
                <a:spcPts val="800"/>
              </a:spcAft>
            </a:pPr>
            <a:r>
              <a:rPr lang="en-GB" dirty="0">
                <a:effectLst/>
                <a:latin typeface="Calibri" panose="020F0502020204030204" pitchFamily="34" charset="0"/>
                <a:ea typeface="Calibri" panose="020F0502020204030204" pitchFamily="34" charset="0"/>
                <a:cs typeface="Times New Roman" panose="02020603050405020304" pitchFamily="18" charset="0"/>
              </a:rPr>
              <a:t>All major developments (commercial/mixed use schemes of 1,000sqm or more, or sites providing 10 or more residential units) are required to provide S106 agreements with employment, training and supply chain commitments for the construction phase, and all commercial developments should include an end-user agreement.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Targets are calculated based on the estimated FTE workforce and length of build and include:</a:t>
            </a:r>
          </a:p>
          <a:p>
            <a:pPr marL="285750" indent="-285750">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Local employment targets – including a requirement to recruit via the council’s job brokerage services</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Training, work experience and apprenticeships targets – including a request to improve clarity of training pathways by working with our local training system</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Financial contributions to the work the Council does to filter, select and prepare candidates to work in construction, including training though a new specialist construction academy based at Barking Riverside</a:t>
            </a:r>
          </a:p>
          <a:p>
            <a:pPr marL="285750" indent="-285750">
              <a:lnSpc>
                <a:spcPct val="107000"/>
              </a:lnSpc>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Targets to buy goods and services locally and support efforts to build the capacity of the local supply chain </a:t>
            </a:r>
          </a:p>
          <a:p>
            <a:pPr>
              <a:lnSpc>
                <a:spcPct val="107000"/>
              </a:lnSpc>
              <a:spcAft>
                <a:spcPts val="800"/>
              </a:spcAft>
            </a:pPr>
            <a:r>
              <a:rPr lang="en-GB" dirty="0">
                <a:ea typeface="Calibri" panose="020F0502020204030204" pitchFamily="34" charset="0"/>
                <a:cs typeface="Times New Roman" panose="02020603050405020304" pitchFamily="18" charset="0"/>
              </a:rPr>
              <a:t>Once Heads of Terms are agreed, developers must</a:t>
            </a:r>
            <a:r>
              <a:rPr lang="en-GB" dirty="0">
                <a:effectLst/>
                <a:ea typeface="Calibri" panose="020F0502020204030204" pitchFamily="34" charset="0"/>
                <a:cs typeface="Times New Roman" panose="02020603050405020304" pitchFamily="18" charset="0"/>
              </a:rPr>
              <a:t> submit an employment and skills plan for how these will be delivered </a:t>
            </a:r>
            <a:r>
              <a:rPr lang="en-GB" b="1" dirty="0">
                <a:effectLst/>
                <a:ea typeface="Calibri" panose="020F0502020204030204" pitchFamily="34" charset="0"/>
                <a:cs typeface="Times New Roman" panose="02020603050405020304" pitchFamily="18" charset="0"/>
              </a:rPr>
              <a:t>at least six months </a:t>
            </a:r>
            <a:r>
              <a:rPr lang="en-GB" dirty="0">
                <a:effectLst/>
                <a:ea typeface="Calibri" panose="020F0502020204030204" pitchFamily="34" charset="0"/>
                <a:cs typeface="Times New Roman" panose="02020603050405020304" pitchFamily="18" charset="0"/>
              </a:rPr>
              <a:t>prior to the commencement of development. This should include the </a:t>
            </a:r>
            <a:r>
              <a:rPr lang="en-GB" dirty="0"/>
              <a:t>a forecast of the estimated FTE workforce, the estimated duration of the development, number of vacancies, training opportunities and work experience placements that will be created over the lifetime of the development</a:t>
            </a:r>
            <a:r>
              <a:rPr lang="en-GB" dirty="0">
                <a:effectLst/>
                <a:ea typeface="Calibri" panose="020F0502020204030204" pitchFamily="34" charset="0"/>
                <a:cs typeface="Times New Roman" panose="02020603050405020304" pitchFamily="18" charset="0"/>
              </a:rPr>
              <a:t>. </a:t>
            </a:r>
            <a:r>
              <a:rPr lang="en-GB" dirty="0"/>
              <a:t>This must be accompanied by a method statement setting out how this will be delivered, including who in the organisation will be responsible for managing recruitment and training, how they will ensure compliance by trade contractors, how health and safety issues will be managed, and how they will engage with the council, community and key local training partners to meet their commitments on employment and training.</a:t>
            </a:r>
            <a:endParaRPr lang="en-GB"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06730B6-FC1C-4686-9501-1B5F8571D262}"/>
              </a:ext>
            </a:extLst>
          </p:cNvPr>
          <p:cNvSpPr>
            <a:spLocks noGrp="1"/>
          </p:cNvSpPr>
          <p:nvPr>
            <p:ph type="body" sz="quarter" idx="17"/>
          </p:nvPr>
        </p:nvSpPr>
        <p:spPr/>
        <p:txBody>
          <a:bodyPr/>
          <a:lstStyle/>
          <a:p>
            <a:r>
              <a:rPr lang="en-GB" dirty="0"/>
              <a:t>When do s106 agreements apply and what do they include?</a:t>
            </a:r>
          </a:p>
        </p:txBody>
      </p:sp>
      <p:sp>
        <p:nvSpPr>
          <p:cNvPr id="4" name="Rectangle 3">
            <a:extLst>
              <a:ext uri="{FF2B5EF4-FFF2-40B4-BE49-F238E27FC236}">
                <a16:creationId xmlns:a16="http://schemas.microsoft.com/office/drawing/2014/main" id="{232C7B57-FA3B-486A-AA9E-3296DE438C37}"/>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2173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7E779-6756-457D-9CAC-7068B8BD59ED}"/>
              </a:ext>
            </a:extLst>
          </p:cNvPr>
          <p:cNvSpPr>
            <a:spLocks noGrp="1"/>
          </p:cNvSpPr>
          <p:nvPr>
            <p:ph type="body" sz="quarter" idx="16"/>
          </p:nvPr>
        </p:nvSpPr>
        <p:spPr/>
        <p:txBody>
          <a:bodyPr/>
          <a:lstStyle/>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Ensure that a minimum of 20% of the total jobs created (calculated on a full-time equivalent basis) during the construction phase (including the enabling and demolition phases) are new jobs;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Ensure that at least 25% of the total workforce (calculated on a full-time equivalent basis) during the construction phase (including the enabling and demolition phases) are residents of Barking and Dagenham;</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Advertise all vacancies for jobs through the Council’s job brokerage service – with notification for job vacancies made available exclusively through these services for a minimum of 10 days before being advertised more widely;</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Work with the Council to achieve the targets, including by providing a skill forecast for the development and highlighting any shortages to the Council’s job brokerage service;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Work to ensure that all construction workers on the development are directly employed and paid at least the London Living Wage. This would apply to the developer as well as sub- contractors.</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3" name="Text Placeholder 2">
            <a:extLst>
              <a:ext uri="{FF2B5EF4-FFF2-40B4-BE49-F238E27FC236}">
                <a16:creationId xmlns:a16="http://schemas.microsoft.com/office/drawing/2014/main" id="{F06730B6-FC1C-4686-9501-1B5F8571D262}"/>
              </a:ext>
            </a:extLst>
          </p:cNvPr>
          <p:cNvSpPr>
            <a:spLocks noGrp="1"/>
          </p:cNvSpPr>
          <p:nvPr>
            <p:ph type="body" sz="quarter" idx="17"/>
          </p:nvPr>
        </p:nvSpPr>
        <p:spPr/>
        <p:txBody>
          <a:bodyPr/>
          <a:lstStyle/>
          <a:p>
            <a:r>
              <a:rPr lang="en-GB" sz="2400" b="1" dirty="0"/>
              <a:t>Employment during construction</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Rectangle 3">
            <a:extLst>
              <a:ext uri="{FF2B5EF4-FFF2-40B4-BE49-F238E27FC236}">
                <a16:creationId xmlns:a16="http://schemas.microsoft.com/office/drawing/2014/main" id="{12ED1BED-09F3-42BB-A1D2-3556209D2467}"/>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0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7E779-6756-457D-9CAC-7068B8BD59ED}"/>
              </a:ext>
            </a:extLst>
          </p:cNvPr>
          <p:cNvSpPr>
            <a:spLocks noGrp="1"/>
          </p:cNvSpPr>
          <p:nvPr>
            <p:ph type="body" sz="quarter" idx="16"/>
          </p:nvPr>
        </p:nvSpPr>
        <p:spPr/>
        <p:txBody>
          <a:bodyPr/>
          <a:lstStyle/>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Business class floorspace (B-class): seek to ensure a minimum of 10% of the estimated total jobs (FTE) are filled by LBBD residents;</a:t>
            </a:r>
          </a:p>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Retail use and hotels (A-class): seek to ensure a minimum of 25% of the estimated total jobs (FTE) are filled by LBBD residents;</a:t>
            </a:r>
          </a:p>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All vacancies must be advertised through the council’s job brokerage service, with notification of job vacancies exclusively available to residents for a minimum of 10 days before being advertised more widely;</a:t>
            </a:r>
          </a:p>
          <a:p>
            <a:pPr marL="342900" lvl="0" indent="-342900" fontAlgn="base">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Provide a skills forecast for the development and highlight any shortages to the council’s job brokerage service;</a:t>
            </a:r>
          </a:p>
          <a:p>
            <a:pPr marL="342900" lvl="0" indent="-342900" fontAlgn="base">
              <a:lnSpc>
                <a:spcPct val="107000"/>
              </a:lnSpc>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Calibri" panose="020F0502020204030204" pitchFamily="34" charset="0"/>
              </a:rPr>
              <a:t>Expectation </a:t>
            </a:r>
            <a:r>
              <a:rPr lang="en-GB" sz="2000" dirty="0">
                <a:effectLst/>
                <a:latin typeface="Calibri" panose="020F0502020204030204" pitchFamily="34" charset="0"/>
                <a:ea typeface="Calibri" panose="020F0502020204030204" pitchFamily="34" charset="0"/>
                <a:cs typeface="Calibri" panose="020F0502020204030204" pitchFamily="34" charset="0"/>
              </a:rPr>
              <a:t>that end-users commit to best-in-class employment standards including payment of the London Living Wage.</a:t>
            </a:r>
          </a:p>
          <a:p>
            <a:endParaRPr lang="en-GB" dirty="0"/>
          </a:p>
        </p:txBody>
      </p:sp>
      <p:sp>
        <p:nvSpPr>
          <p:cNvPr id="3" name="Text Placeholder 2">
            <a:extLst>
              <a:ext uri="{FF2B5EF4-FFF2-40B4-BE49-F238E27FC236}">
                <a16:creationId xmlns:a16="http://schemas.microsoft.com/office/drawing/2014/main" id="{F06730B6-FC1C-4686-9501-1B5F8571D262}"/>
              </a:ext>
            </a:extLst>
          </p:cNvPr>
          <p:cNvSpPr>
            <a:spLocks noGrp="1"/>
          </p:cNvSpPr>
          <p:nvPr>
            <p:ph type="body" sz="quarter" idx="17"/>
          </p:nvPr>
        </p:nvSpPr>
        <p:spPr/>
        <p:txBody>
          <a:bodyPr/>
          <a:lstStyle/>
          <a:p>
            <a:r>
              <a:rPr lang="en-GB" sz="2400" b="1" dirty="0"/>
              <a:t>Employment during end-user phase (for commercial developments)</a:t>
            </a:r>
            <a:endParaRPr lang="en-GB" sz="1600" b="1" dirty="0">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Rectangle 3">
            <a:extLst>
              <a:ext uri="{FF2B5EF4-FFF2-40B4-BE49-F238E27FC236}">
                <a16:creationId xmlns:a16="http://schemas.microsoft.com/office/drawing/2014/main" id="{12ED1BED-09F3-42BB-A1D2-3556209D2467}"/>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737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7E779-6756-457D-9CAC-7068B8BD59ED}"/>
              </a:ext>
            </a:extLst>
          </p:cNvPr>
          <p:cNvSpPr>
            <a:spLocks noGrp="1"/>
          </p:cNvSpPr>
          <p:nvPr>
            <p:ph type="body" sz="quarter" idx="16"/>
          </p:nvPr>
        </p:nvSpPr>
        <p:spPr/>
        <p:txBody>
          <a:bodyPr/>
          <a:lstStyle/>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Developers will be required to provide the following opportunities for Barking and Dagenham residents: </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At least one training opportunity for every 10 construction workers (calculated on a full-time equivalent basis) – including short courses, internships and other training related opportunities to support Barking and Dagenham residents to obtain and progress within employment. These training outputs must include at least one apprenticeship for every 20 FTE workers, delivered at or progressing to at least a Level 3 qualification. At least half of these must be new apprenticeships recruited through the Council’s Job Brokerage Service; </a:t>
            </a:r>
          </a:p>
          <a:p>
            <a:pPr marL="342900" lvl="0" indent="-342900">
              <a:lnSpc>
                <a:spcPct val="107000"/>
              </a:lnSpc>
              <a:buFont typeface="Symbol" panose="05050102010706020507" pitchFamily="18" charset="2"/>
              <a:buChar char="·"/>
            </a:pPr>
            <a:r>
              <a:rPr lang="en-GB" sz="2000" dirty="0">
                <a:effectLst/>
                <a:latin typeface="Calibri" panose="020F0502020204030204" pitchFamily="34" charset="0"/>
                <a:ea typeface="Calibri" panose="020F0502020204030204" pitchFamily="34" charset="0"/>
                <a:cs typeface="Calibri" panose="020F0502020204030204" pitchFamily="34" charset="0"/>
              </a:rPr>
              <a:t>At least 10 weeks work experience for every six months of the duration of the build (with each individual placement lasting a minimum of two weeks);</a:t>
            </a:r>
          </a:p>
          <a:p>
            <a:pPr marL="342900" lvl="0" indent="-342900">
              <a:lnSpc>
                <a:spcPct val="107000"/>
              </a:lnSpc>
              <a:buFont typeface="Symbol" panose="05050102010706020507" pitchFamily="18" charset="2"/>
              <a:buChar char="·"/>
            </a:pPr>
            <a:r>
              <a:rPr lang="en-GB" sz="2000">
                <a:effectLst/>
                <a:latin typeface="Calibri" panose="020F0502020204030204" pitchFamily="34" charset="0"/>
                <a:ea typeface="Calibri" panose="020F0502020204030204" pitchFamily="34" charset="0"/>
                <a:cs typeface="Calibri" panose="020F0502020204030204" pitchFamily="34" charset="0"/>
              </a:rPr>
              <a:t>At </a:t>
            </a:r>
            <a:r>
              <a:rPr lang="en-GB" sz="2000" dirty="0">
                <a:effectLst/>
                <a:latin typeface="Calibri" panose="020F0502020204030204" pitchFamily="34" charset="0"/>
                <a:ea typeface="Calibri" panose="020F0502020204030204" pitchFamily="34" charset="0"/>
                <a:cs typeface="Calibri" panose="020F0502020204030204" pitchFamily="34" charset="0"/>
              </a:rPr>
              <a:t>least one educational workshop / visit per educational term for the duration of the construction phase to support local schools and careers services.</a:t>
            </a:r>
          </a:p>
          <a:p>
            <a:pPr>
              <a:lnSpc>
                <a:spcPct val="107000"/>
              </a:lnSpc>
              <a:spcAft>
                <a:spcPts val="800"/>
              </a:spcAft>
            </a:pPr>
            <a:r>
              <a:rPr lang="en-GB" sz="2000" dirty="0">
                <a:effectLst/>
                <a:latin typeface="Calibri" panose="020F0502020204030204" pitchFamily="34" charset="0"/>
                <a:ea typeface="Calibri" panose="020F0502020204030204" pitchFamily="34" charset="0"/>
                <a:cs typeface="Calibri" panose="020F0502020204030204" pitchFamily="34" charset="0"/>
              </a:rPr>
              <a:t>When delivering these, developers and their sub-contractors are asked to support our efforts to create clear routes into the sector for residents by using the council’s preferred local education and training providers where possible.</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3" name="Text Placeholder 2">
            <a:extLst>
              <a:ext uri="{FF2B5EF4-FFF2-40B4-BE49-F238E27FC236}">
                <a16:creationId xmlns:a16="http://schemas.microsoft.com/office/drawing/2014/main" id="{F06730B6-FC1C-4686-9501-1B5F8571D262}"/>
              </a:ext>
            </a:extLst>
          </p:cNvPr>
          <p:cNvSpPr>
            <a:spLocks noGrp="1"/>
          </p:cNvSpPr>
          <p:nvPr>
            <p:ph type="body" sz="quarter" idx="17"/>
          </p:nvPr>
        </p:nvSpPr>
        <p:spPr/>
        <p:txBody>
          <a:bodyPr/>
          <a:lstStyle/>
          <a:p>
            <a:r>
              <a:rPr lang="en-GB" dirty="0"/>
              <a:t>Training and work experience during construction</a:t>
            </a:r>
          </a:p>
        </p:txBody>
      </p:sp>
      <p:sp>
        <p:nvSpPr>
          <p:cNvPr id="4" name="Rectangle 3">
            <a:extLst>
              <a:ext uri="{FF2B5EF4-FFF2-40B4-BE49-F238E27FC236}">
                <a16:creationId xmlns:a16="http://schemas.microsoft.com/office/drawing/2014/main" id="{745BF92D-95AE-4E31-9814-05E9A3DCFD81}"/>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54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17E779-6756-457D-9CAC-7068B8BD59ED}"/>
              </a:ext>
            </a:extLst>
          </p:cNvPr>
          <p:cNvSpPr>
            <a:spLocks noGrp="1"/>
          </p:cNvSpPr>
          <p:nvPr>
            <p:ph type="body" sz="quarter" idx="16"/>
          </p:nvPr>
        </p:nvSpPr>
        <p:spPr/>
        <p:txBody>
          <a:bodyPr/>
          <a:lstStyle/>
          <a:p>
            <a:pPr marL="342900" lvl="0" indent="-342900" fontAlgn="base">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Supply the Council’s Construction Team with a full Procurement Plan identifying the different trades to be on site, the tender event schedule, and how </a:t>
            </a:r>
            <a:r>
              <a:rPr lang="en-GB" sz="1800">
                <a:effectLst/>
                <a:latin typeface="Calibri" panose="020F0502020204030204" pitchFamily="34" charset="0"/>
                <a:ea typeface="Times New Roman" panose="02020603050405020304" pitchFamily="18" charset="0"/>
                <a:cs typeface="Calibri" panose="020F0502020204030204" pitchFamily="34" charset="0"/>
              </a:rPr>
              <a:t>they </a:t>
            </a:r>
            <a:r>
              <a:rPr lang="en-GB" sz="1800">
                <a:latin typeface="Calibri" panose="020F0502020204030204" pitchFamily="34" charset="0"/>
                <a:ea typeface="Times New Roman" panose="02020603050405020304" pitchFamily="18" charset="0"/>
                <a:cs typeface="Calibri" panose="020F0502020204030204" pitchFamily="34" charset="0"/>
              </a:rPr>
              <a:t>will </a:t>
            </a:r>
            <a:r>
              <a:rPr lang="en-GB" sz="1800" dirty="0">
                <a:latin typeface="Calibri" panose="020F0502020204030204" pitchFamily="34" charset="0"/>
                <a:ea typeface="Times New Roman" panose="02020603050405020304" pitchFamily="18" charset="0"/>
                <a:cs typeface="Calibri" panose="020F0502020204030204" pitchFamily="34" charset="0"/>
              </a:rPr>
              <a:t>e</a:t>
            </a:r>
            <a:r>
              <a:rPr lang="en-GB" sz="1800" dirty="0">
                <a:effectLst/>
                <a:latin typeface="Calibri" panose="020F0502020204030204" pitchFamily="34" charset="0"/>
                <a:ea typeface="Times New Roman" panose="02020603050405020304" pitchFamily="18" charset="0"/>
                <a:cs typeface="Calibri" panose="020F0502020204030204" pitchFamily="34" charset="0"/>
              </a:rPr>
              <a:t>nsure that at least 25% of the total value of goods, materials and services linked to the development are procured from local suppliers based in the borough of Barking and Dagenham;</a:t>
            </a:r>
          </a:p>
          <a:p>
            <a:pPr marL="342900" lvl="0" indent="-342900" fontAlgn="base">
              <a:lnSpc>
                <a:spcPct val="107000"/>
              </a:lnSpc>
              <a:buFont typeface="Symbol" panose="05050102010706020507" pitchFamily="18" charset="2"/>
              <a:buChar char=""/>
            </a:pPr>
            <a:r>
              <a:rPr lang="en-GB" sz="1800" dirty="0">
                <a:latin typeface="Calibri" panose="020F0502020204030204" pitchFamily="34" charset="0"/>
                <a:ea typeface="Times New Roman" panose="02020603050405020304" pitchFamily="18" charset="0"/>
                <a:cs typeface="Calibri" panose="020F0502020204030204" pitchFamily="34" charset="0"/>
              </a:rPr>
              <a:t>Ensure </a:t>
            </a:r>
            <a:r>
              <a:rPr lang="en-GB" sz="1800" dirty="0">
                <a:effectLst/>
                <a:latin typeface="Calibri" panose="020F0502020204030204" pitchFamily="34" charset="0"/>
                <a:ea typeface="Times New Roman" panose="02020603050405020304" pitchFamily="18" charset="0"/>
                <a:cs typeface="Calibri" panose="020F0502020204030204" pitchFamily="34" charset="0"/>
              </a:rPr>
              <a:t>companies based in Barking and Dagenham will be given a genuine opportunity to tender for all contracts and sub-contracts arising from a development, ensuring feedback where possible when a business is unsuccessful;</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Submit a list of work packages being offered to competitive tender for the developer and all sub-contractors, including timeframes, values of packages and framework requirements;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Provide details when a package is awarded including information about any local contractors that have tendered for work (both successful and unsuccessful, with reasons why);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Participate in at least two events in each year of the development to promote opportunities to local suppliers and build their capacity, and/or contribute financially to the delivery of such activity to ensure local suppliers are able to access opportunities arising from the development;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fontAlgn="base">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Calibri" panose="020F0502020204030204" pitchFamily="34" charset="0"/>
              </a:rPr>
              <a:t>Provide support to local businesses through business forum events and meet the buyer events.</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F06730B6-FC1C-4686-9501-1B5F8571D262}"/>
              </a:ext>
            </a:extLst>
          </p:cNvPr>
          <p:cNvSpPr>
            <a:spLocks noGrp="1"/>
          </p:cNvSpPr>
          <p:nvPr>
            <p:ph type="body" sz="quarter" idx="17"/>
          </p:nvPr>
        </p:nvSpPr>
        <p:spPr/>
        <p:txBody>
          <a:bodyPr/>
          <a:lstStyle/>
          <a:p>
            <a:r>
              <a:rPr lang="en-GB" dirty="0"/>
              <a:t>Supply chain development</a:t>
            </a:r>
          </a:p>
        </p:txBody>
      </p:sp>
      <p:sp>
        <p:nvSpPr>
          <p:cNvPr id="4" name="Rectangle 3">
            <a:extLst>
              <a:ext uri="{FF2B5EF4-FFF2-40B4-BE49-F238E27FC236}">
                <a16:creationId xmlns:a16="http://schemas.microsoft.com/office/drawing/2014/main" id="{60FE39E4-14B2-4F91-A652-92C7796A7C2B}"/>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86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1993B6-4388-4642-BDCE-30A1C95080E0}"/>
              </a:ext>
            </a:extLst>
          </p:cNvPr>
          <p:cNvSpPr>
            <a:spLocks noGrp="1"/>
          </p:cNvSpPr>
          <p:nvPr>
            <p:ph type="body" sz="quarter" idx="16"/>
          </p:nvPr>
        </p:nvSpPr>
        <p:spPr>
          <a:xfrm>
            <a:off x="131157" y="1382695"/>
            <a:ext cx="11606415" cy="5238034"/>
          </a:xfrm>
        </p:spPr>
        <p:txBody>
          <a:bodyPr/>
          <a:lstStyle/>
          <a:p>
            <a:pPr>
              <a:lnSpc>
                <a:spcPct val="107000"/>
              </a:lnSpc>
              <a:spcAft>
                <a:spcPts val="800"/>
              </a:spcAft>
            </a:pPr>
            <a:r>
              <a:rPr lang="en-GB" sz="2400" dirty="0">
                <a:latin typeface="Calibri"/>
                <a:ea typeface="Calibri" panose="020F0502020204030204" pitchFamily="34" charset="0"/>
                <a:cs typeface="Calibri"/>
              </a:rPr>
              <a:t>In exceptional circumstances, the policy allows a financial contribution to be paid in advance if there are reasons the developer cannot meet targets. This allows us to secure opportunities elsewhere in the borough and is based on the following formulas:</a:t>
            </a:r>
          </a:p>
          <a:p>
            <a:pPr marL="0" marR="0" lvl="0" indent="0" algn="ctr" defTabSz="914418" rtl="0" eaLnBrk="1" fontAlgn="auto" latinLnBrk="0" hangingPunct="1">
              <a:lnSpc>
                <a:spcPct val="107000"/>
              </a:lnSpc>
              <a:spcBef>
                <a:spcPts val="0"/>
              </a:spcBef>
              <a:spcAft>
                <a:spcPts val="800"/>
              </a:spcAft>
              <a:buClrTx/>
              <a:buSzTx/>
              <a:buFont typeface="Arial" pitchFamily="34" charset="0"/>
              <a:buNone/>
              <a:tabLst/>
              <a:defRPr/>
            </a:pPr>
            <a:r>
              <a:rPr kumimoji="0" lang="en-GB" sz="24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target number of jobs for LBBD residents (25% of FTE workforce) X £5,000 (average cost of supporting an unemployed borough resident into work)</a:t>
            </a:r>
            <a:endParaRPr kumimoji="0" lang="en-GB" sz="2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18" rtl="0" eaLnBrk="1" fontAlgn="auto" latinLnBrk="0" hangingPunct="1">
              <a:lnSpc>
                <a:spcPct val="107000"/>
              </a:lnSpc>
              <a:spcBef>
                <a:spcPts val="0"/>
              </a:spcBef>
              <a:spcAft>
                <a:spcPts val="800"/>
              </a:spcAft>
              <a:buClrTx/>
              <a:buSzTx/>
              <a:buFont typeface="Arial" pitchFamily="34" charset="0"/>
              <a:buNone/>
              <a:tabLst/>
              <a:defRPr/>
            </a:pPr>
            <a:r>
              <a:rPr kumimoji="0" lang="en-GB" sz="240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a:t>
            </a:r>
          </a:p>
          <a:p>
            <a:pPr marL="0" marR="0" lvl="0" indent="0" algn="ctr" defTabSz="914418" rtl="0" eaLnBrk="1" fontAlgn="auto" latinLnBrk="0" hangingPunct="1">
              <a:lnSpc>
                <a:spcPct val="107000"/>
              </a:lnSpc>
              <a:spcBef>
                <a:spcPts val="0"/>
              </a:spcBef>
              <a:spcAft>
                <a:spcPts val="800"/>
              </a:spcAft>
              <a:buClrTx/>
              <a:buSzTx/>
              <a:buFont typeface="Arial" pitchFamily="34" charset="0"/>
              <a:buNone/>
              <a:tabLst/>
              <a:defRPr/>
            </a:pPr>
            <a:r>
              <a:rPr kumimoji="0" lang="en-GB" sz="2400" b="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target number of apprenticeship starts (1 in 20 of FTE workforce) X wage costs of a one-year apprenticeship paid at the London Living Wage rate</a:t>
            </a:r>
            <a:endParaRPr kumimoji="0" lang="en-GB" sz="2400" b="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400" dirty="0">
              <a:latin typeface="Calibri"/>
              <a:ea typeface="Calibri" panose="020F0502020204030204" pitchFamily="34" charset="0"/>
              <a:cs typeface="Calibri"/>
            </a:endParaRPr>
          </a:p>
          <a:p>
            <a:pPr>
              <a:lnSpc>
                <a:spcPct val="107000"/>
              </a:lnSpc>
              <a:spcAft>
                <a:spcPts val="800"/>
              </a:spcAft>
            </a:pPr>
            <a:r>
              <a:rPr lang="en-GB" sz="2400" dirty="0">
                <a:latin typeface="Calibri"/>
                <a:ea typeface="Calibri" panose="020F0502020204030204" pitchFamily="34" charset="0"/>
                <a:cs typeface="Calibri"/>
              </a:rPr>
              <a:t>The same formulas will be applied at the end of the development if these targets have not been met. Discharge will not be granted until evidence of compliance or an alternative contribution has been provided. </a:t>
            </a:r>
          </a:p>
        </p:txBody>
      </p:sp>
      <p:sp>
        <p:nvSpPr>
          <p:cNvPr id="3" name="Text Placeholder 2">
            <a:extLst>
              <a:ext uri="{FF2B5EF4-FFF2-40B4-BE49-F238E27FC236}">
                <a16:creationId xmlns:a16="http://schemas.microsoft.com/office/drawing/2014/main" id="{E2F48E88-E119-414A-BAC6-70DA9F7B16A7}"/>
              </a:ext>
            </a:extLst>
          </p:cNvPr>
          <p:cNvSpPr>
            <a:spLocks noGrp="1"/>
          </p:cNvSpPr>
          <p:nvPr>
            <p:ph type="body" sz="quarter" idx="17"/>
          </p:nvPr>
        </p:nvSpPr>
        <p:spPr/>
        <p:txBody>
          <a:bodyPr/>
          <a:lstStyle/>
          <a:p>
            <a:r>
              <a:rPr lang="en-GB" dirty="0"/>
              <a:t>Shortfalls to targets</a:t>
            </a:r>
          </a:p>
        </p:txBody>
      </p:sp>
      <p:sp>
        <p:nvSpPr>
          <p:cNvPr id="4" name="Rectangle 3">
            <a:extLst>
              <a:ext uri="{FF2B5EF4-FFF2-40B4-BE49-F238E27FC236}">
                <a16:creationId xmlns:a16="http://schemas.microsoft.com/office/drawing/2014/main" id="{A174CE6A-6E70-4AA2-9783-B0286D645906}"/>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5666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1993B6-4388-4642-BDCE-30A1C95080E0}"/>
              </a:ext>
            </a:extLst>
          </p:cNvPr>
          <p:cNvSpPr>
            <a:spLocks noGrp="1"/>
          </p:cNvSpPr>
          <p:nvPr>
            <p:ph type="body" sz="quarter" idx="16"/>
          </p:nvPr>
        </p:nvSpPr>
        <p:spPr/>
        <p:txBody>
          <a:bodyPr/>
          <a:lstStyle/>
          <a:p>
            <a:pPr marL="342900" indent="-342900">
              <a:lnSpc>
                <a:spcPct val="107000"/>
              </a:lnSpc>
              <a:spcAft>
                <a:spcPts val="800"/>
              </a:spcAft>
              <a:buFont typeface="Arial" panose="020B0604020202020204" pitchFamily="34" charset="0"/>
              <a:buChar char="•"/>
            </a:pPr>
            <a:r>
              <a:rPr lang="en-GB" sz="2400" dirty="0">
                <a:latin typeface="Calibri"/>
                <a:ea typeface="Calibri" panose="020F0502020204030204" pitchFamily="34" charset="0"/>
                <a:cs typeface="Calibri"/>
              </a:rPr>
              <a:t>A dedicated Construction Team within the Council’s job brokerage service monitors and supports delivery of targets once S106 Agreements are in place. The team can also provide advice on employment and skills plans in advance of an agreement. They provide a free recruitment and selection service and single point of contact to organise and fill training and work experience opportunities, and manage a dedicated construction training facility and CSCS card centre, the Barking Riverside Innovation in Construction (BRIC) centre.</a:t>
            </a:r>
          </a:p>
          <a:p>
            <a:pPr marL="342900" indent="-342900">
              <a:lnSpc>
                <a:spcPct val="107000"/>
              </a:lnSpc>
              <a:spcAft>
                <a:spcPts val="800"/>
              </a:spcAft>
              <a:buFont typeface="Arial" panose="020B0604020202020204" pitchFamily="34" charset="0"/>
              <a:buChar char="•"/>
            </a:pPr>
            <a:r>
              <a:rPr lang="en-GB" sz="2400" dirty="0">
                <a:latin typeface="Calibri"/>
                <a:ea typeface="Calibri" panose="020F0502020204030204" pitchFamily="34" charset="0"/>
                <a:cs typeface="Calibri"/>
              </a:rPr>
              <a:t>A local Construction Forum meets quarterly to enable developers to identify collective challenges and solutions to delivering s106 commitments, and opportunities to coordinate.</a:t>
            </a:r>
          </a:p>
          <a:p>
            <a:pPr marL="342900" indent="-342900">
              <a:lnSpc>
                <a:spcPct val="107000"/>
              </a:lnSpc>
              <a:spcAft>
                <a:spcPts val="800"/>
              </a:spcAft>
              <a:buFont typeface="Arial" panose="020B0604020202020204" pitchFamily="34" charset="0"/>
              <a:buChar char="•"/>
            </a:pPr>
            <a:r>
              <a:rPr lang="en-GB" sz="2400" dirty="0">
                <a:latin typeface="Calibri"/>
                <a:ea typeface="Calibri" panose="020F0502020204030204" pitchFamily="34" charset="0"/>
                <a:cs typeface="Calibri"/>
              </a:rPr>
              <a:t>All developers are required to pay a small ongoing engagement fee to support this work. </a:t>
            </a:r>
          </a:p>
          <a:p>
            <a:pPr algn="r">
              <a:lnSpc>
                <a:spcPct val="107000"/>
              </a:lnSpc>
              <a:spcAft>
                <a:spcPts val="800"/>
              </a:spcAft>
            </a:pPr>
            <a:r>
              <a:rPr lang="en-GB" sz="2400" dirty="0">
                <a:latin typeface="Calibri"/>
                <a:ea typeface="Calibri" panose="020F0502020204030204" pitchFamily="34" charset="0"/>
                <a:cs typeface="Calibri"/>
              </a:rPr>
              <a:t>Contact:</a:t>
            </a:r>
            <a:r>
              <a:rPr lang="en-GB" sz="2400" dirty="0">
                <a:ea typeface="+mn-lt"/>
                <a:cs typeface="+mn-lt"/>
              </a:rPr>
              <a:t> </a:t>
            </a:r>
            <a:r>
              <a:rPr lang="en-GB" sz="2400" dirty="0">
                <a:latin typeface="Calibri"/>
                <a:ea typeface="+mn-lt"/>
                <a:cs typeface="Calibri"/>
                <a:hlinkClick r:id="rId3"/>
              </a:rPr>
              <a:t>ESSP@lbbd.gov.uk</a:t>
            </a:r>
            <a:r>
              <a:rPr lang="en-GB" sz="2400" dirty="0">
                <a:latin typeface="Calibri"/>
                <a:ea typeface="Calibri" panose="020F0502020204030204" pitchFamily="34" charset="0"/>
                <a:cs typeface="Calibri"/>
              </a:rPr>
              <a:t>  </a:t>
            </a:r>
            <a:endParaRPr lang="en-US" sz="1800" dirty="0">
              <a:latin typeface="Calibri"/>
              <a:cs typeface="Calibri"/>
            </a:endParaRPr>
          </a:p>
          <a:p>
            <a:pPr>
              <a:lnSpc>
                <a:spcPct val="107000"/>
              </a:lnSpc>
              <a:spcAft>
                <a:spcPts val="800"/>
              </a:spcAft>
            </a:pPr>
            <a:endParaRPr lang="en-GB" sz="2400" dirty="0">
              <a:latin typeface="Calibri"/>
              <a:ea typeface="Calibri" panose="020F0502020204030204" pitchFamily="34" charset="0"/>
              <a:cs typeface="Calibri"/>
            </a:endParaRPr>
          </a:p>
          <a:p>
            <a:pPr>
              <a:lnSpc>
                <a:spcPct val="107000"/>
              </a:lnSpc>
              <a:spcAft>
                <a:spcPts val="800"/>
              </a:spcAft>
            </a:pPr>
            <a:endParaRPr lang="en-GB" sz="2400" dirty="0">
              <a:latin typeface="Calibri"/>
              <a:ea typeface="Calibri" panose="020F0502020204030204" pitchFamily="34" charset="0"/>
              <a:cs typeface="Calibri"/>
            </a:endParaRPr>
          </a:p>
        </p:txBody>
      </p:sp>
      <p:sp>
        <p:nvSpPr>
          <p:cNvPr id="3" name="Text Placeholder 2">
            <a:extLst>
              <a:ext uri="{FF2B5EF4-FFF2-40B4-BE49-F238E27FC236}">
                <a16:creationId xmlns:a16="http://schemas.microsoft.com/office/drawing/2014/main" id="{E2F48E88-E119-414A-BAC6-70DA9F7B16A7}"/>
              </a:ext>
            </a:extLst>
          </p:cNvPr>
          <p:cNvSpPr>
            <a:spLocks noGrp="1"/>
          </p:cNvSpPr>
          <p:nvPr>
            <p:ph type="body" sz="quarter" idx="17"/>
          </p:nvPr>
        </p:nvSpPr>
        <p:spPr/>
        <p:txBody>
          <a:bodyPr/>
          <a:lstStyle/>
          <a:p>
            <a:r>
              <a:rPr lang="en-GB" dirty="0"/>
              <a:t>Support available to help developers meet their commitments</a:t>
            </a:r>
          </a:p>
        </p:txBody>
      </p:sp>
      <p:sp>
        <p:nvSpPr>
          <p:cNvPr id="4" name="Rectangle 3">
            <a:extLst>
              <a:ext uri="{FF2B5EF4-FFF2-40B4-BE49-F238E27FC236}">
                <a16:creationId xmlns:a16="http://schemas.microsoft.com/office/drawing/2014/main" id="{A174CE6A-6E70-4AA2-9783-B0286D645906}"/>
              </a:ext>
            </a:extLst>
          </p:cNvPr>
          <p:cNvSpPr/>
          <p:nvPr/>
        </p:nvSpPr>
        <p:spPr>
          <a:xfrm>
            <a:off x="1479665" y="16625"/>
            <a:ext cx="5719157" cy="4528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25511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35f8bb8de474ca097f39364288e1644 xmlns="6f247cf5-36db-4625-96bb-fe9ae63417ad">
      <Terms xmlns="http://schemas.microsoft.com/office/infopath/2007/PartnerControls"/>
    </f35f8bb8de474ca097f39364288e1644>
    <TaxCatchAll xmlns="6f247cf5-36db-4625-96bb-fe9ae63417ad" xsi:nil="true"/>
    <k7ff990e7aca4cbe91a85df0bf876c29 xmlns="6f247cf5-36db-4625-96bb-fe9ae63417ad">
      <Terms xmlns="http://schemas.microsoft.com/office/infopath/2007/PartnerControls"/>
    </k7ff990e7aca4cbe91a85df0bf876c29>
  </documentManagement>
</p:properties>
</file>

<file path=customXml/item3.xml><?xml version="1.0" encoding="utf-8"?>
<?mso-contentType ?>
<SharedContentType xmlns="Microsoft.SharePoint.Taxonomy.ContentTypeSync" SourceId="59fa423a-319c-4486-99a4-febc348d8de0" ContentTypeId="0x0101003D111B80989C2F48A98656A918A919A0" PreviousValue="false"/>
</file>

<file path=customXml/item4.xml><?xml version="1.0" encoding="utf-8"?>
<ct:contentTypeSchema xmlns:ct="http://schemas.microsoft.com/office/2006/metadata/contentType" xmlns:ma="http://schemas.microsoft.com/office/2006/metadata/properties/metaAttributes" ct:_="" ma:_="" ma:contentTypeName="Council Document" ma:contentTypeID="0x0101003D111B80989C2F48A98656A918A919A00076212ECA4BCC444C97866B6A6C8879AB" ma:contentTypeVersion="3" ma:contentTypeDescription="Document with LGCS and Type of Content Classification" ma:contentTypeScope="" ma:versionID="8588320167a48209fe3e653b80005583">
  <xsd:schema xmlns:xsd="http://www.w3.org/2001/XMLSchema" xmlns:xs="http://www.w3.org/2001/XMLSchema" xmlns:p="http://schemas.microsoft.com/office/2006/metadata/properties" xmlns:ns2="6f247cf5-36db-4625-96bb-fe9ae63417ad" targetNamespace="http://schemas.microsoft.com/office/2006/metadata/properties" ma:root="true" ma:fieldsID="f1cb047403d5ddbcbef771b484eebb60" ns2:_="">
    <xsd:import namespace="6f247cf5-36db-4625-96bb-fe9ae63417ad"/>
    <xsd:element name="properties">
      <xsd:complexType>
        <xsd:sequence>
          <xsd:element name="documentManagement">
            <xsd:complexType>
              <xsd:all>
                <xsd:element ref="ns2:f35f8bb8de474ca097f39364288e1644" minOccurs="0"/>
                <xsd:element ref="ns2:TaxCatchAll" minOccurs="0"/>
                <xsd:element ref="ns2:TaxCatchAllLabel" minOccurs="0"/>
                <xsd:element ref="ns2:k7ff990e7aca4cbe91a85df0bf876c29"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247cf5-36db-4625-96bb-fe9ae63417ad" elementFormDefault="qualified">
    <xsd:import namespace="http://schemas.microsoft.com/office/2006/documentManagement/types"/>
    <xsd:import namespace="http://schemas.microsoft.com/office/infopath/2007/PartnerControls"/>
    <xsd:element name="f35f8bb8de474ca097f39364288e1644" ma:index="8" nillable="true" ma:taxonomy="true" ma:internalName="f35f8bb8de474ca097f39364288e1644" ma:taxonomyFieldName="LGCS" ma:displayName="LGCS" ma:readOnly="false" ma:default="" ma:fieldId="{f35f8bb8-de47-4ca0-97f3-9364288e1644}" ma:taxonomyMulti="true" ma:sspId="59fa423a-319c-4486-99a4-febc348d8de0" ma:termSetId="cddd090f-8b08-4cf2-b8da-459cbc7cc2b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0213edd0-8aa6-4d9e-a161-cd46eaf59eec}" ma:internalName="TaxCatchAll" ma:showField="CatchAllData" ma:web="6ec75a47-3767-4bae-827e-5e775f95a8e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0213edd0-8aa6-4d9e-a161-cd46eaf59eec}" ma:internalName="TaxCatchAllLabel" ma:readOnly="true" ma:showField="CatchAllDataLabel" ma:web="6ec75a47-3767-4bae-827e-5e775f95a8e3">
      <xsd:complexType>
        <xsd:complexContent>
          <xsd:extension base="dms:MultiChoiceLookup">
            <xsd:sequence>
              <xsd:element name="Value" type="dms:Lookup" maxOccurs="unbounded" minOccurs="0" nillable="true"/>
            </xsd:sequence>
          </xsd:extension>
        </xsd:complexContent>
      </xsd:complexType>
    </xsd:element>
    <xsd:element name="k7ff990e7aca4cbe91a85df0bf876c29" ma:index="12" nillable="true" ma:taxonomy="true" ma:internalName="k7ff990e7aca4cbe91a85df0bf876c29" ma:taxonomyFieldName="CType" ma:displayName="CType" ma:default="" ma:fieldId="{47ff990e-7aca-4cbe-91a8-5df0bf876c29}" ma:sspId="59fa423a-319c-4486-99a4-febc348d8de0" ma:termSetId="23754f86-f04d-4ef0-9ab7-0272ceaf28d3"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321174-BF52-4EA7-8D03-33DCF790CAC7}">
  <ds:schemaRefs>
    <ds:schemaRef ds:uri="http://schemas.microsoft.com/sharepoint/v3/contenttype/forms"/>
  </ds:schemaRefs>
</ds:datastoreItem>
</file>

<file path=customXml/itemProps2.xml><?xml version="1.0" encoding="utf-8"?>
<ds:datastoreItem xmlns:ds="http://schemas.openxmlformats.org/officeDocument/2006/customXml" ds:itemID="{6DB89710-68DD-4F05-A6C8-EA7D3021E19E}">
  <ds:schemaRefs>
    <ds:schemaRef ds:uri="http://schemas.openxmlformats.org/package/2006/metadata/core-properties"/>
    <ds:schemaRef ds:uri="http://purl.org/dc/terms/"/>
    <ds:schemaRef ds:uri="http://schemas.microsoft.com/office/2006/documentManagement/types"/>
    <ds:schemaRef ds:uri="6f247cf5-36db-4625-96bb-fe9ae63417ad"/>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3C85041-2D2D-4D59-9866-016530589264}">
  <ds:schemaRefs>
    <ds:schemaRef ds:uri="Microsoft.SharePoint.Taxonomy.ContentTypeSync"/>
  </ds:schemaRefs>
</ds:datastoreItem>
</file>

<file path=customXml/itemProps4.xml><?xml version="1.0" encoding="utf-8"?>
<ds:datastoreItem xmlns:ds="http://schemas.openxmlformats.org/officeDocument/2006/customXml" ds:itemID="{3C78F712-C590-469F-9860-38F3F35643E0}">
  <ds:schemaRefs>
    <ds:schemaRef ds:uri="6f247cf5-36db-4625-96bb-fe9ae63417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131</TotalTime>
  <Words>1336</Words>
  <Application>Microsoft Office PowerPoint</Application>
  <PresentationFormat>Widescreen</PresentationFormat>
  <Paragraphs>49</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Faye</dc:creator>
  <cp:lastModifiedBy>Tess Lanning</cp:lastModifiedBy>
  <cp:revision>6</cp:revision>
  <dcterms:created xsi:type="dcterms:W3CDTF">2021-09-24T10:42:15Z</dcterms:created>
  <dcterms:modified xsi:type="dcterms:W3CDTF">2024-03-08T13:40:23Z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0x0101003D111B80989C2F48A98656A918A919A00076212ECA4BCC444C97866B6A6C8879AB</vt:lpwstr>
  </property>
  <property fmtid="{D5CDD505-2E9C-101B-9397-08002B2CF9AE}" pid="3" name="_dlc_DocIdItemGuid">
    <vt:lpwstr>08288729-5623-4a9c-bf94-a282f4da0ae1</vt:lpwstr>
  </property>
  <property fmtid="{D5CDD505-2E9C-101B-9397-08002B2CF9AE}" pid="4" name="a8455ed1fd22475083a09a91de16b8fd">
    <vt:lpwstr/>
  </property>
  <property fmtid="{D5CDD505-2E9C-101B-9397-08002B2CF9AE}" pid="5" name="LGCS">
    <vt:lpwstr/>
  </property>
  <property fmtid="{D5CDD505-2E9C-101B-9397-08002B2CF9AE}" pid="6" name="CType">
    <vt:lpwstr/>
  </property>
  <property fmtid="{D5CDD505-2E9C-101B-9397-08002B2CF9AE}" pid="7" name="Financial_x0020_Year">
    <vt:lpwstr/>
  </property>
  <property fmtid="{D5CDD505-2E9C-101B-9397-08002B2CF9AE}" pid="8" name="Financial Year">
    <vt:lpwstr/>
  </property>
  <property fmtid="{D5CDD505-2E9C-101B-9397-08002B2CF9AE}" pid="9" name="SharedWithUsers">
    <vt:lpwstr>253;#Wason Joanne;#62;#Bradley Emma-Jane;#116;#Loveday Georgie;#18;#Lanning Tess;#175;#Coombe Clare;#14;#Hossain Mohammed;#307;#Heath Nick;#523;#Ploch Patrycja;#460;#Scott Nikhil</vt:lpwstr>
  </property>
  <property fmtid="{D5CDD505-2E9C-101B-9397-08002B2CF9AE}" pid="10" name="MediaServiceImageTags">
    <vt:lpwstr/>
  </property>
  <property fmtid="{D5CDD505-2E9C-101B-9397-08002B2CF9AE}" pid="11" name="lcf76f155ced4ddcb4097134ff3c332f">
    <vt:lpwstr/>
  </property>
</Properties>
</file>